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65" r:id="rId3"/>
    <p:sldId id="258" r:id="rId4"/>
    <p:sldId id="260" r:id="rId5"/>
    <p:sldId id="262" r:id="rId6"/>
    <p:sldId id="264" r:id="rId7"/>
    <p:sldId id="267" r:id="rId8"/>
    <p:sldId id="269" r:id="rId9"/>
    <p:sldId id="272" r:id="rId10"/>
    <p:sldId id="273" r:id="rId11"/>
    <p:sldId id="279" r:id="rId12"/>
    <p:sldId id="274" r:id="rId13"/>
    <p:sldId id="271" r:id="rId14"/>
    <p:sldId id="276" r:id="rId15"/>
    <p:sldId id="277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7314A-793B-4B44-B2ED-2C590DAA03C3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FCDEC-0519-43D5-BE7E-D38B11AE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8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BD3854-5006-4048-ACB7-26F3E4FF024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5667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752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4830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2451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0724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973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BD3854-5006-4048-ACB7-26F3E4FF024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9773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608E96-8672-457C-9C77-BAF88FE26A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212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608E96-8672-457C-9C77-BAF88FE26A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076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BD3854-5006-4048-ACB7-26F3E4FF024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0675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BD3854-5006-4048-ACB7-26F3E4FF024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760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867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5575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892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9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6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5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2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1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EC573-7DA4-4C8A-8C00-39E89A4E5125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5C7FC-05CB-49AF-B2B1-C245C000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4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26703"/>
            <a:ext cx="6934199" cy="524141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609600" y="874689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83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90" y="1337872"/>
            <a:ext cx="7233824" cy="4815600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5" name="TextBox 4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83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077200" cy="403860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54999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90" y="1244021"/>
            <a:ext cx="7162800" cy="4756007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5" name="TextBox 4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48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5867400" cy="4400549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2329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98" y="1371600"/>
            <a:ext cx="4260401" cy="5209309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04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7255565" cy="40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5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4021"/>
            <a:ext cx="8229600" cy="55180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15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2848"/>
            <a:ext cx="6739963" cy="5570119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609600" y="874689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14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26703"/>
            <a:ext cx="6977305" cy="52329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609600" y="874689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1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68600"/>
            <a:ext cx="7092083" cy="5179730"/>
          </a:xfrm>
          <a:prstGeom prst="rect">
            <a:avLst/>
          </a:prstGeom>
          <a:noFill/>
          <a:ln>
            <a:noFill/>
          </a:ln>
          <a:effectLst>
            <a:outerShdw dir="3720000" algn="ctr" rotWithShape="0">
              <a:schemeClr val="tx2">
                <a:lumMod val="40000"/>
                <a:lumOff val="60000"/>
              </a:schemeClr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609600" y="874689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8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8" name="Picture 5" descr="a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192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159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609600" y="874689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43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44021"/>
            <a:ext cx="6630088" cy="4953000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609600" y="874689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97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06" y="1223239"/>
            <a:ext cx="5623493" cy="5460492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8" name="TextBox 7"/>
          <p:cNvSpPr txBox="1"/>
          <p:nvPr/>
        </p:nvSpPr>
        <p:spPr>
          <a:xfrm flipH="1">
            <a:off x="609600" y="874689"/>
            <a:ext cx="66294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57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26" y="1244020"/>
            <a:ext cx="5426074" cy="537805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8" name="TextBox 7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70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5" name="Picture 2" descr="http://www.sustainablewestmilford.org/i/Com%20Garden/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0295" y="1275194"/>
            <a:ext cx="3898610" cy="519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159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609600" y="874689"/>
            <a:ext cx="7620000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past, this would have been wasted food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19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g3phc9bFx8YKcrSE41DE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g3phc9bFx8YKcrSE41DEi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174</Words>
  <Application>Microsoft Office PowerPoint</Application>
  <PresentationFormat>On-screen Show (4:3)</PresentationFormat>
  <Paragraphs>32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AmpleHarvest.org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AmpleHarvest.org</dc:creator>
  <cp:lastModifiedBy>Gary Oppenheimer</cp:lastModifiedBy>
  <cp:revision>8</cp:revision>
  <dcterms:created xsi:type="dcterms:W3CDTF">2015-06-01T12:15:16Z</dcterms:created>
  <dcterms:modified xsi:type="dcterms:W3CDTF">2015-07-21T14:26:11Z</dcterms:modified>
</cp:coreProperties>
</file>