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8.xml" ContentType="application/vnd.openxmlformats-officedocument.presentationml.notesSlide+xml"/>
  <Override PartName="/ppt/tags/tag37.xml" ContentType="application/vnd.openxmlformats-officedocument.presentationml.tags+xml"/>
  <Override PartName="/ppt/notesSlides/notesSlide29.xml" ContentType="application/vnd.openxmlformats-officedocument.presentationml.notesSlide+xml"/>
  <Override PartName="/ppt/tags/tag38.xml" ContentType="application/vnd.openxmlformats-officedocument.presentationml.tags+xml"/>
  <Override PartName="/ppt/notesSlides/notesSlide30.xml" ContentType="application/vnd.openxmlformats-officedocument.presentationml.notesSlide+xml"/>
  <Override PartName="/ppt/tags/tag39.xml" ContentType="application/vnd.openxmlformats-officedocument.presentationml.tags+xml"/>
  <Override PartName="/ppt/notesSlides/notesSlide31.xml" ContentType="application/vnd.openxmlformats-officedocument.presentationml.notesSlide+xml"/>
  <Override PartName="/ppt/tags/tag40.xml" ContentType="application/vnd.openxmlformats-officedocument.presentationml.tags+xml"/>
  <Override PartName="/ppt/notesSlides/notesSlide32.xml" ContentType="application/vnd.openxmlformats-officedocument.presentationml.notesSlide+xml"/>
  <Override PartName="/ppt/tags/tag4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46.xml" ContentType="application/vnd.openxmlformats-officedocument.presentationml.tags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tags/tag47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48.xml" ContentType="application/vnd.openxmlformats-officedocument.presentationml.tags+xml"/>
  <Override PartName="/ppt/notesSlides/notesSlide53.xml" ContentType="application/vnd.openxmlformats-officedocument.presentationml.notesSlide+xml"/>
  <Override PartName="/ppt/tags/tag49.xml" ContentType="application/vnd.openxmlformats-officedocument.presentationml.tags+xml"/>
  <Override PartName="/ppt/notesSlides/notesSlide54.xml" ContentType="application/vnd.openxmlformats-officedocument.presentationml.notesSlide+xml"/>
  <Override PartName="/ppt/tags/tag50.xml" ContentType="application/vnd.openxmlformats-officedocument.presentationml.tags+xml"/>
  <Override PartName="/ppt/notesSlides/notesSlide55.xml" ContentType="application/vnd.openxmlformats-officedocument.presentationml.notesSlide+xml"/>
  <Override PartName="/ppt/tags/tag51.xml" ContentType="application/vnd.openxmlformats-officedocument.presentationml.tags+xml"/>
  <Override PartName="/ppt/notesSlides/notesSlide56.xml" ContentType="application/vnd.openxmlformats-officedocument.presentationml.notesSlide+xml"/>
  <Override PartName="/ppt/tags/tag52.xml" ContentType="application/vnd.openxmlformats-officedocument.presentationml.tags+xml"/>
  <Override PartName="/ppt/notesSlides/notesSlide57.xml" ContentType="application/vnd.openxmlformats-officedocument.presentationml.notesSlide+xml"/>
  <Override PartName="/ppt/tags/tag53.xml" ContentType="application/vnd.openxmlformats-officedocument.presentationml.tags+xml"/>
  <Override PartName="/ppt/notesSlides/notesSlide58.xml" ContentType="application/vnd.openxmlformats-officedocument.presentationml.notesSlide+xml"/>
  <Override PartName="/ppt/tags/tag54.xml" ContentType="application/vnd.openxmlformats-officedocument.presentationml.tags+xml"/>
  <Override PartName="/ppt/notesSlides/notesSlide59.xml" ContentType="application/vnd.openxmlformats-officedocument.presentationml.notesSlide+xml"/>
  <Override PartName="/ppt/tags/tag55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56.xml" ContentType="application/vnd.openxmlformats-officedocument.presentationml.tags+xml"/>
  <Override PartName="/ppt/notesSlides/notesSlide64.xml" ContentType="application/vnd.openxmlformats-officedocument.presentationml.notesSlide+xml"/>
  <Override PartName="/ppt/tags/tag57.xml" ContentType="application/vnd.openxmlformats-officedocument.presentationml.tags+xml"/>
  <Override PartName="/ppt/notesSlides/notesSlide65.xml" ContentType="application/vnd.openxmlformats-officedocument.presentationml.notesSlide+xml"/>
  <Override PartName="/ppt/tags/tag58.xml" ContentType="application/vnd.openxmlformats-officedocument.presentationml.tags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979" r:id="rId2"/>
    <p:sldId id="912" r:id="rId3"/>
    <p:sldId id="978" r:id="rId4"/>
    <p:sldId id="1014" r:id="rId5"/>
    <p:sldId id="984" r:id="rId6"/>
    <p:sldId id="985" r:id="rId7"/>
    <p:sldId id="986" r:id="rId8"/>
    <p:sldId id="1018" r:id="rId9"/>
    <p:sldId id="1019" r:id="rId10"/>
    <p:sldId id="1020" r:id="rId11"/>
    <p:sldId id="1005" r:id="rId12"/>
    <p:sldId id="1006" r:id="rId13"/>
    <p:sldId id="1021" r:id="rId14"/>
    <p:sldId id="1015" r:id="rId15"/>
    <p:sldId id="1004" r:id="rId16"/>
    <p:sldId id="982" r:id="rId17"/>
    <p:sldId id="987" r:id="rId18"/>
    <p:sldId id="1016" r:id="rId19"/>
    <p:sldId id="988" r:id="rId20"/>
    <p:sldId id="1017" r:id="rId21"/>
    <p:sldId id="1008" r:id="rId22"/>
    <p:sldId id="1023" r:id="rId23"/>
    <p:sldId id="899" r:id="rId24"/>
    <p:sldId id="1022" r:id="rId25"/>
    <p:sldId id="910" r:id="rId26"/>
    <p:sldId id="975" r:id="rId27"/>
    <p:sldId id="976" r:id="rId28"/>
    <p:sldId id="774" r:id="rId29"/>
    <p:sldId id="1011" r:id="rId30"/>
    <p:sldId id="1012" r:id="rId31"/>
    <p:sldId id="833" r:id="rId32"/>
    <p:sldId id="834" r:id="rId33"/>
    <p:sldId id="784" r:id="rId34"/>
    <p:sldId id="862" r:id="rId35"/>
    <p:sldId id="853" r:id="rId36"/>
    <p:sldId id="854" r:id="rId37"/>
    <p:sldId id="855" r:id="rId38"/>
    <p:sldId id="856" r:id="rId39"/>
    <p:sldId id="857" r:id="rId40"/>
    <p:sldId id="858" r:id="rId41"/>
    <p:sldId id="859" r:id="rId42"/>
    <p:sldId id="860" r:id="rId43"/>
    <p:sldId id="942" r:id="rId44"/>
    <p:sldId id="971" r:id="rId45"/>
    <p:sldId id="803" r:id="rId46"/>
    <p:sldId id="835" r:id="rId47"/>
    <p:sldId id="915" r:id="rId48"/>
    <p:sldId id="918" r:id="rId49"/>
    <p:sldId id="1026" r:id="rId50"/>
    <p:sldId id="956" r:id="rId51"/>
    <p:sldId id="1013" r:id="rId52"/>
    <p:sldId id="1024" r:id="rId53"/>
    <p:sldId id="1025" r:id="rId54"/>
    <p:sldId id="1027" r:id="rId55"/>
    <p:sldId id="944" r:id="rId56"/>
    <p:sldId id="948" r:id="rId57"/>
    <p:sldId id="947" r:id="rId58"/>
    <p:sldId id="946" r:id="rId59"/>
    <p:sldId id="945" r:id="rId60"/>
    <p:sldId id="1028" r:id="rId61"/>
    <p:sldId id="852" r:id="rId62"/>
    <p:sldId id="1030" r:id="rId63"/>
    <p:sldId id="1029" r:id="rId64"/>
    <p:sldId id="952" r:id="rId65"/>
    <p:sldId id="954" r:id="rId66"/>
    <p:sldId id="939" r:id="rId6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943634"/>
    <a:srgbClr val="CB6D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55" autoAdjust="0"/>
    <p:restoredTop sz="94762" autoAdjust="0"/>
  </p:normalViewPr>
  <p:slideViewPr>
    <p:cSldViewPr showGuides="1">
      <p:cViewPr>
        <p:scale>
          <a:sx n="100" d="100"/>
          <a:sy n="100" d="100"/>
        </p:scale>
        <p:origin x="-726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9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EF6379-4C22-40F2-A638-89CC08C0050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FF79A-609C-4821-9A09-63AE94F915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Waste</a:t>
          </a:r>
          <a:endParaRPr lang="en-US" dirty="0"/>
        </a:p>
      </dgm:t>
    </dgm:pt>
    <dgm:pt modelId="{5C1AB9DC-772A-4F48-B6D8-29515C94BE0A}" type="parTrans" cxnId="{A05B58D6-0148-4A25-8363-DFE2D4BAE3C4}">
      <dgm:prSet/>
      <dgm:spPr/>
      <dgm:t>
        <a:bodyPr/>
        <a:lstStyle/>
        <a:p>
          <a:endParaRPr lang="en-US"/>
        </a:p>
      </dgm:t>
    </dgm:pt>
    <dgm:pt modelId="{C3468CF8-861E-4A13-8508-93A63CD36F4A}" type="sibTrans" cxnId="{A05B58D6-0148-4A25-8363-DFE2D4BAE3C4}">
      <dgm:prSet/>
      <dgm:spPr/>
      <dgm:t>
        <a:bodyPr/>
        <a:lstStyle/>
        <a:p>
          <a:endParaRPr lang="en-US"/>
        </a:p>
      </dgm:t>
    </dgm:pt>
    <dgm:pt modelId="{59603D99-405A-430B-95FA-37703ADBB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</a:t>
          </a:r>
        </a:p>
        <a:p>
          <a:r>
            <a:rPr lang="en-US" dirty="0" smtClean="0"/>
            <a:t>Impact</a:t>
          </a:r>
          <a:endParaRPr lang="en-US" dirty="0"/>
        </a:p>
      </dgm:t>
    </dgm:pt>
    <dgm:pt modelId="{8EF2F862-4EFE-4600-B90E-D1294EDD890A}" type="parTrans" cxnId="{F78E7312-1F43-4032-B7E4-7CE7040FB812}">
      <dgm:prSet/>
      <dgm:spPr/>
      <dgm:t>
        <a:bodyPr/>
        <a:lstStyle/>
        <a:p>
          <a:endParaRPr lang="en-US"/>
        </a:p>
      </dgm:t>
    </dgm:pt>
    <dgm:pt modelId="{C864DC81-ECB3-42FD-8E87-5BA56ED69024}" type="sibTrans" cxnId="{F78E7312-1F43-4032-B7E4-7CE7040FB812}">
      <dgm:prSet/>
      <dgm:spPr/>
      <dgm:t>
        <a:bodyPr/>
        <a:lstStyle/>
        <a:p>
          <a:endParaRPr lang="en-US"/>
        </a:p>
      </dgm:t>
    </dgm:pt>
    <dgm:pt modelId="{F6E1D57E-3331-4E04-B990-A66B12AD5E5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Safety Net</a:t>
          </a:r>
          <a:endParaRPr lang="en-US" dirty="0"/>
        </a:p>
      </dgm:t>
    </dgm:pt>
    <dgm:pt modelId="{F434B16B-92B6-4572-96A9-282F19487F32}" type="parTrans" cxnId="{FB93DF62-DD6B-4BB5-A57C-DDA47D166DD8}">
      <dgm:prSet/>
      <dgm:spPr/>
      <dgm:t>
        <a:bodyPr/>
        <a:lstStyle/>
        <a:p>
          <a:endParaRPr lang="en-US"/>
        </a:p>
      </dgm:t>
    </dgm:pt>
    <dgm:pt modelId="{3C07BD04-0312-4388-ABF7-2394EEAA4CDF}" type="sibTrans" cxnId="{FB93DF62-DD6B-4BB5-A57C-DDA47D166DD8}">
      <dgm:prSet/>
      <dgm:spPr/>
      <dgm:t>
        <a:bodyPr/>
        <a:lstStyle/>
        <a:p>
          <a:endParaRPr lang="en-US"/>
        </a:p>
      </dgm:t>
    </dgm:pt>
    <dgm:pt modelId="{15105DA1-C5A9-4AB1-A91E-331BB7AFB91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A Solution</a:t>
          </a:r>
          <a:endParaRPr lang="en-US" dirty="0"/>
        </a:p>
      </dgm:t>
    </dgm:pt>
    <dgm:pt modelId="{8A815B7C-6979-421A-AD3B-ECC0502C7C14}" type="parTrans" cxnId="{92BB0F5B-9F5E-42BC-8185-F4B905FE85B4}">
      <dgm:prSet/>
      <dgm:spPr/>
      <dgm:t>
        <a:bodyPr/>
        <a:lstStyle/>
        <a:p>
          <a:endParaRPr lang="en-US"/>
        </a:p>
      </dgm:t>
    </dgm:pt>
    <dgm:pt modelId="{2D781364-5D12-4F31-B4DD-A206436DE836}" type="sibTrans" cxnId="{92BB0F5B-9F5E-42BC-8185-F4B905FE85B4}">
      <dgm:prSet/>
      <dgm:spPr/>
      <dgm:t>
        <a:bodyPr/>
        <a:lstStyle/>
        <a:p>
          <a:endParaRPr lang="en-US"/>
        </a:p>
      </dgm:t>
    </dgm:pt>
    <dgm:pt modelId="{C8B7A864-B785-4C03-A97E-FC0BB33CD25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 Future</a:t>
          </a:r>
          <a:endParaRPr lang="en-US" dirty="0"/>
        </a:p>
      </dgm:t>
    </dgm:pt>
    <dgm:pt modelId="{7CA64E65-1A60-41A6-8990-C1C8741219A4}" type="parTrans" cxnId="{A5D7F093-8BDE-4A1D-8419-E097BDC0C167}">
      <dgm:prSet/>
      <dgm:spPr/>
      <dgm:t>
        <a:bodyPr/>
        <a:lstStyle/>
        <a:p>
          <a:endParaRPr lang="en-US"/>
        </a:p>
      </dgm:t>
    </dgm:pt>
    <dgm:pt modelId="{6174E60F-D388-45A9-ACCB-6B1EA8A7A05C}" type="sibTrans" cxnId="{A5D7F093-8BDE-4A1D-8419-E097BDC0C167}">
      <dgm:prSet/>
      <dgm:spPr/>
      <dgm:t>
        <a:bodyPr/>
        <a:lstStyle/>
        <a:p>
          <a:endParaRPr lang="en-US"/>
        </a:p>
      </dgm:t>
    </dgm:pt>
    <dgm:pt modelId="{9670BC51-AF97-4E91-B1CD-F1495BA2BBA4}" type="pres">
      <dgm:prSet presAssocID="{B1EF6379-4C22-40F2-A638-89CC08C005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C72CD-D2CD-4557-91D1-3A54CF1D06D8}" type="pres">
      <dgm:prSet presAssocID="{253FF79A-609C-4821-9A09-63AE94F9150D}" presName="root1" presStyleCnt="0"/>
      <dgm:spPr/>
    </dgm:pt>
    <dgm:pt modelId="{5D6B75F3-59E2-4999-ABE0-C3DB4CB51CAC}" type="pres">
      <dgm:prSet presAssocID="{253FF79A-609C-4821-9A09-63AE94F9150D}" presName="LevelOneTextNode" presStyleLbl="node0" presStyleIdx="0" presStyleCnt="5" custLinFactY="-100000" custLinFactNeighborX="-863" custLinFactNeighborY="-118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DADBAF-1317-4C52-AC58-3A6B1A138748}" type="pres">
      <dgm:prSet presAssocID="{253FF79A-609C-4821-9A09-63AE94F9150D}" presName="level2hierChild" presStyleCnt="0"/>
      <dgm:spPr/>
    </dgm:pt>
    <dgm:pt modelId="{5318DA5A-9F21-4BBF-8CAF-CB749F8DC233}" type="pres">
      <dgm:prSet presAssocID="{59603D99-405A-430B-95FA-37703ADBB472}" presName="root1" presStyleCnt="0"/>
      <dgm:spPr/>
    </dgm:pt>
    <dgm:pt modelId="{824A2986-F3AF-47CA-B446-189F96F7D0F5}" type="pres">
      <dgm:prSet presAssocID="{59603D99-405A-430B-95FA-37703ADBB472}" presName="LevelOneTextNod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3A4D4-5716-4C20-A90D-08BDA5546567}" type="pres">
      <dgm:prSet presAssocID="{59603D99-405A-430B-95FA-37703ADBB472}" presName="level2hierChild" presStyleCnt="0"/>
      <dgm:spPr/>
    </dgm:pt>
    <dgm:pt modelId="{518752EB-6E96-42AA-B3B1-A909B9A07787}" type="pres">
      <dgm:prSet presAssocID="{F6E1D57E-3331-4E04-B990-A66B12AD5E5D}" presName="root1" presStyleCnt="0"/>
      <dgm:spPr/>
    </dgm:pt>
    <dgm:pt modelId="{EDA93911-862B-4FD3-9608-05B314F4C0AC}" type="pres">
      <dgm:prSet presAssocID="{F6E1D57E-3331-4E04-B990-A66B12AD5E5D}" presName="LevelOneTextNod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B156-7306-4A3C-BBE2-7F4F312D1596}" type="pres">
      <dgm:prSet presAssocID="{F6E1D57E-3331-4E04-B990-A66B12AD5E5D}" presName="level2hierChild" presStyleCnt="0"/>
      <dgm:spPr/>
    </dgm:pt>
    <dgm:pt modelId="{4022B497-01EA-4931-97FF-740D860C15BE}" type="pres">
      <dgm:prSet presAssocID="{15105DA1-C5A9-4AB1-A91E-331BB7AFB913}" presName="root1" presStyleCnt="0"/>
      <dgm:spPr/>
    </dgm:pt>
    <dgm:pt modelId="{53491383-AF23-4262-BF21-C95F018FD2DF}" type="pres">
      <dgm:prSet presAssocID="{15105DA1-C5A9-4AB1-A91E-331BB7AFB913}" presName="LevelOneTextNod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2E00C-1319-48E0-89B9-1C1B149AED81}" type="pres">
      <dgm:prSet presAssocID="{15105DA1-C5A9-4AB1-A91E-331BB7AFB913}" presName="level2hierChild" presStyleCnt="0"/>
      <dgm:spPr/>
    </dgm:pt>
    <dgm:pt modelId="{8BDB1173-6DE0-471A-B35C-95298DC6C9FE}" type="pres">
      <dgm:prSet presAssocID="{C8B7A864-B785-4C03-A97E-FC0BB33CD25F}" presName="root1" presStyleCnt="0"/>
      <dgm:spPr/>
    </dgm:pt>
    <dgm:pt modelId="{6B0312C1-A6C0-4A70-B7DB-8713C60FA180}" type="pres">
      <dgm:prSet presAssocID="{C8B7A864-B785-4C03-A97E-FC0BB33CD25F}" presName="LevelOneTextNod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685FD-C92A-407F-83C0-E2E19984901B}" type="pres">
      <dgm:prSet presAssocID="{C8B7A864-B785-4C03-A97E-FC0BB33CD25F}" presName="level2hierChild" presStyleCnt="0"/>
      <dgm:spPr/>
    </dgm:pt>
  </dgm:ptLst>
  <dgm:cxnLst>
    <dgm:cxn modelId="{6E17A7B3-516B-4803-9DAB-09B0E462801B}" type="presOf" srcId="{253FF79A-609C-4821-9A09-63AE94F9150D}" destId="{5D6B75F3-59E2-4999-ABE0-C3DB4CB51CAC}" srcOrd="0" destOrd="0" presId="urn:microsoft.com/office/officeart/2005/8/layout/hierarchy2"/>
    <dgm:cxn modelId="{F78E7312-1F43-4032-B7E4-7CE7040FB812}" srcId="{B1EF6379-4C22-40F2-A638-89CC08C00503}" destId="{59603D99-405A-430B-95FA-37703ADBB472}" srcOrd="1" destOrd="0" parTransId="{8EF2F862-4EFE-4600-B90E-D1294EDD890A}" sibTransId="{C864DC81-ECB3-42FD-8E87-5BA56ED69024}"/>
    <dgm:cxn modelId="{87FD6A50-09E4-4EB0-8113-EBD7F771F995}" type="presOf" srcId="{15105DA1-C5A9-4AB1-A91E-331BB7AFB913}" destId="{53491383-AF23-4262-BF21-C95F018FD2DF}" srcOrd="0" destOrd="0" presId="urn:microsoft.com/office/officeart/2005/8/layout/hierarchy2"/>
    <dgm:cxn modelId="{CE6B81FA-CBEB-4A90-A401-751EFAA494C2}" type="presOf" srcId="{B1EF6379-4C22-40F2-A638-89CC08C00503}" destId="{9670BC51-AF97-4E91-B1CD-F1495BA2BBA4}" srcOrd="0" destOrd="0" presId="urn:microsoft.com/office/officeart/2005/8/layout/hierarchy2"/>
    <dgm:cxn modelId="{730CFDF0-600F-474C-B810-18E4573EBBB1}" type="presOf" srcId="{F6E1D57E-3331-4E04-B990-A66B12AD5E5D}" destId="{EDA93911-862B-4FD3-9608-05B314F4C0AC}" srcOrd="0" destOrd="0" presId="urn:microsoft.com/office/officeart/2005/8/layout/hierarchy2"/>
    <dgm:cxn modelId="{A5D7F093-8BDE-4A1D-8419-E097BDC0C167}" srcId="{B1EF6379-4C22-40F2-A638-89CC08C00503}" destId="{C8B7A864-B785-4C03-A97E-FC0BB33CD25F}" srcOrd="4" destOrd="0" parTransId="{7CA64E65-1A60-41A6-8990-C1C8741219A4}" sibTransId="{6174E60F-D388-45A9-ACCB-6B1EA8A7A05C}"/>
    <dgm:cxn modelId="{A05B58D6-0148-4A25-8363-DFE2D4BAE3C4}" srcId="{B1EF6379-4C22-40F2-A638-89CC08C00503}" destId="{253FF79A-609C-4821-9A09-63AE94F9150D}" srcOrd="0" destOrd="0" parTransId="{5C1AB9DC-772A-4F48-B6D8-29515C94BE0A}" sibTransId="{C3468CF8-861E-4A13-8508-93A63CD36F4A}"/>
    <dgm:cxn modelId="{C9395BA8-1E26-4FAB-9282-DC8E2E026285}" type="presOf" srcId="{C8B7A864-B785-4C03-A97E-FC0BB33CD25F}" destId="{6B0312C1-A6C0-4A70-B7DB-8713C60FA180}" srcOrd="0" destOrd="0" presId="urn:microsoft.com/office/officeart/2005/8/layout/hierarchy2"/>
    <dgm:cxn modelId="{92BB0F5B-9F5E-42BC-8185-F4B905FE85B4}" srcId="{B1EF6379-4C22-40F2-A638-89CC08C00503}" destId="{15105DA1-C5A9-4AB1-A91E-331BB7AFB913}" srcOrd="3" destOrd="0" parTransId="{8A815B7C-6979-421A-AD3B-ECC0502C7C14}" sibTransId="{2D781364-5D12-4F31-B4DD-A206436DE836}"/>
    <dgm:cxn modelId="{FB93DF62-DD6B-4BB5-A57C-DDA47D166DD8}" srcId="{B1EF6379-4C22-40F2-A638-89CC08C00503}" destId="{F6E1D57E-3331-4E04-B990-A66B12AD5E5D}" srcOrd="2" destOrd="0" parTransId="{F434B16B-92B6-4572-96A9-282F19487F32}" sibTransId="{3C07BD04-0312-4388-ABF7-2394EEAA4CDF}"/>
    <dgm:cxn modelId="{25E47480-340D-4B09-9F4E-98C6304567DE}" type="presOf" srcId="{59603D99-405A-430B-95FA-37703ADBB472}" destId="{824A2986-F3AF-47CA-B446-189F96F7D0F5}" srcOrd="0" destOrd="0" presId="urn:microsoft.com/office/officeart/2005/8/layout/hierarchy2"/>
    <dgm:cxn modelId="{6A3E188F-1DF2-4BD1-8B30-986DE7CAA689}" type="presParOf" srcId="{9670BC51-AF97-4E91-B1CD-F1495BA2BBA4}" destId="{51CC72CD-D2CD-4557-91D1-3A54CF1D06D8}" srcOrd="0" destOrd="0" presId="urn:microsoft.com/office/officeart/2005/8/layout/hierarchy2"/>
    <dgm:cxn modelId="{3127BF2F-D272-4307-9D13-3D02D9C27A6E}" type="presParOf" srcId="{51CC72CD-D2CD-4557-91D1-3A54CF1D06D8}" destId="{5D6B75F3-59E2-4999-ABE0-C3DB4CB51CAC}" srcOrd="0" destOrd="0" presId="urn:microsoft.com/office/officeart/2005/8/layout/hierarchy2"/>
    <dgm:cxn modelId="{E68FAFBE-F47B-4B99-AF14-EA7506E1C110}" type="presParOf" srcId="{51CC72CD-D2CD-4557-91D1-3A54CF1D06D8}" destId="{ADDADBAF-1317-4C52-AC58-3A6B1A138748}" srcOrd="1" destOrd="0" presId="urn:microsoft.com/office/officeart/2005/8/layout/hierarchy2"/>
    <dgm:cxn modelId="{CEFD8CFA-20FC-4239-99BA-DB074F24D821}" type="presParOf" srcId="{9670BC51-AF97-4E91-B1CD-F1495BA2BBA4}" destId="{5318DA5A-9F21-4BBF-8CAF-CB749F8DC233}" srcOrd="1" destOrd="0" presId="urn:microsoft.com/office/officeart/2005/8/layout/hierarchy2"/>
    <dgm:cxn modelId="{DDCE1C8B-A937-4ECC-8531-AF49126230C6}" type="presParOf" srcId="{5318DA5A-9F21-4BBF-8CAF-CB749F8DC233}" destId="{824A2986-F3AF-47CA-B446-189F96F7D0F5}" srcOrd="0" destOrd="0" presId="urn:microsoft.com/office/officeart/2005/8/layout/hierarchy2"/>
    <dgm:cxn modelId="{9F07E0B1-1563-411F-A020-F3A2ECB0E134}" type="presParOf" srcId="{5318DA5A-9F21-4BBF-8CAF-CB749F8DC233}" destId="{4843A4D4-5716-4C20-A90D-08BDA5546567}" srcOrd="1" destOrd="0" presId="urn:microsoft.com/office/officeart/2005/8/layout/hierarchy2"/>
    <dgm:cxn modelId="{12580A23-6E7F-4D46-9911-52EDF96709F1}" type="presParOf" srcId="{9670BC51-AF97-4E91-B1CD-F1495BA2BBA4}" destId="{518752EB-6E96-42AA-B3B1-A909B9A07787}" srcOrd="2" destOrd="0" presId="urn:microsoft.com/office/officeart/2005/8/layout/hierarchy2"/>
    <dgm:cxn modelId="{F219970F-2CD1-4712-A6F9-0A151A08A64F}" type="presParOf" srcId="{518752EB-6E96-42AA-B3B1-A909B9A07787}" destId="{EDA93911-862B-4FD3-9608-05B314F4C0AC}" srcOrd="0" destOrd="0" presId="urn:microsoft.com/office/officeart/2005/8/layout/hierarchy2"/>
    <dgm:cxn modelId="{8E1C6446-F4FC-44DD-A3FF-ADBC6A852497}" type="presParOf" srcId="{518752EB-6E96-42AA-B3B1-A909B9A07787}" destId="{7375B156-7306-4A3C-BBE2-7F4F312D1596}" srcOrd="1" destOrd="0" presId="urn:microsoft.com/office/officeart/2005/8/layout/hierarchy2"/>
    <dgm:cxn modelId="{18117F02-2787-427F-B419-A4A8F04D89F6}" type="presParOf" srcId="{9670BC51-AF97-4E91-B1CD-F1495BA2BBA4}" destId="{4022B497-01EA-4931-97FF-740D860C15BE}" srcOrd="3" destOrd="0" presId="urn:microsoft.com/office/officeart/2005/8/layout/hierarchy2"/>
    <dgm:cxn modelId="{CF81E7EC-15BB-4CEA-A5A6-C8E68299022F}" type="presParOf" srcId="{4022B497-01EA-4931-97FF-740D860C15BE}" destId="{53491383-AF23-4262-BF21-C95F018FD2DF}" srcOrd="0" destOrd="0" presId="urn:microsoft.com/office/officeart/2005/8/layout/hierarchy2"/>
    <dgm:cxn modelId="{BE725E8B-6201-4E95-8505-7154113AF67D}" type="presParOf" srcId="{4022B497-01EA-4931-97FF-740D860C15BE}" destId="{FD42E00C-1319-48E0-89B9-1C1B149AED81}" srcOrd="1" destOrd="0" presId="urn:microsoft.com/office/officeart/2005/8/layout/hierarchy2"/>
    <dgm:cxn modelId="{A7CE7C56-DB08-49EB-9110-67B378B378FD}" type="presParOf" srcId="{9670BC51-AF97-4E91-B1CD-F1495BA2BBA4}" destId="{8BDB1173-6DE0-471A-B35C-95298DC6C9FE}" srcOrd="4" destOrd="0" presId="urn:microsoft.com/office/officeart/2005/8/layout/hierarchy2"/>
    <dgm:cxn modelId="{351484A0-1ADA-4526-83CE-8BF0E075966D}" type="presParOf" srcId="{8BDB1173-6DE0-471A-B35C-95298DC6C9FE}" destId="{6B0312C1-A6C0-4A70-B7DB-8713C60FA180}" srcOrd="0" destOrd="0" presId="urn:microsoft.com/office/officeart/2005/8/layout/hierarchy2"/>
    <dgm:cxn modelId="{729B81E3-3174-42E6-AA48-6A30AB4951EC}" type="presParOf" srcId="{8BDB1173-6DE0-471A-B35C-95298DC6C9FE}" destId="{D21685FD-C92A-407F-83C0-E2E1998490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1EF6379-4C22-40F2-A638-89CC08C0050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FF79A-609C-4821-9A09-63AE94F915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Waste</a:t>
          </a:r>
          <a:endParaRPr lang="en-US" dirty="0"/>
        </a:p>
      </dgm:t>
    </dgm:pt>
    <dgm:pt modelId="{5C1AB9DC-772A-4F48-B6D8-29515C94BE0A}" type="parTrans" cxnId="{A05B58D6-0148-4A25-8363-DFE2D4BAE3C4}">
      <dgm:prSet/>
      <dgm:spPr/>
      <dgm:t>
        <a:bodyPr/>
        <a:lstStyle/>
        <a:p>
          <a:endParaRPr lang="en-US"/>
        </a:p>
      </dgm:t>
    </dgm:pt>
    <dgm:pt modelId="{C3468CF8-861E-4A13-8508-93A63CD36F4A}" type="sibTrans" cxnId="{A05B58D6-0148-4A25-8363-DFE2D4BAE3C4}">
      <dgm:prSet/>
      <dgm:spPr/>
      <dgm:t>
        <a:bodyPr/>
        <a:lstStyle/>
        <a:p>
          <a:endParaRPr lang="en-US"/>
        </a:p>
      </dgm:t>
    </dgm:pt>
    <dgm:pt modelId="{59603D99-405A-430B-95FA-37703ADBB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</a:t>
          </a:r>
        </a:p>
        <a:p>
          <a:r>
            <a:rPr lang="en-US" dirty="0" smtClean="0"/>
            <a:t>Impact</a:t>
          </a:r>
          <a:endParaRPr lang="en-US" dirty="0"/>
        </a:p>
      </dgm:t>
    </dgm:pt>
    <dgm:pt modelId="{8EF2F862-4EFE-4600-B90E-D1294EDD890A}" type="parTrans" cxnId="{F78E7312-1F43-4032-B7E4-7CE7040FB812}">
      <dgm:prSet/>
      <dgm:spPr/>
      <dgm:t>
        <a:bodyPr/>
        <a:lstStyle/>
        <a:p>
          <a:endParaRPr lang="en-US"/>
        </a:p>
      </dgm:t>
    </dgm:pt>
    <dgm:pt modelId="{C864DC81-ECB3-42FD-8E87-5BA56ED69024}" type="sibTrans" cxnId="{F78E7312-1F43-4032-B7E4-7CE7040FB812}">
      <dgm:prSet/>
      <dgm:spPr/>
      <dgm:t>
        <a:bodyPr/>
        <a:lstStyle/>
        <a:p>
          <a:endParaRPr lang="en-US"/>
        </a:p>
      </dgm:t>
    </dgm:pt>
    <dgm:pt modelId="{F6E1D57E-3331-4E04-B990-A66B12AD5E5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Safety Net</a:t>
          </a:r>
          <a:endParaRPr lang="en-US" dirty="0"/>
        </a:p>
      </dgm:t>
    </dgm:pt>
    <dgm:pt modelId="{F434B16B-92B6-4572-96A9-282F19487F32}" type="parTrans" cxnId="{FB93DF62-DD6B-4BB5-A57C-DDA47D166DD8}">
      <dgm:prSet/>
      <dgm:spPr/>
      <dgm:t>
        <a:bodyPr/>
        <a:lstStyle/>
        <a:p>
          <a:endParaRPr lang="en-US"/>
        </a:p>
      </dgm:t>
    </dgm:pt>
    <dgm:pt modelId="{3C07BD04-0312-4388-ABF7-2394EEAA4CDF}" type="sibTrans" cxnId="{FB93DF62-DD6B-4BB5-A57C-DDA47D166DD8}">
      <dgm:prSet/>
      <dgm:spPr/>
      <dgm:t>
        <a:bodyPr/>
        <a:lstStyle/>
        <a:p>
          <a:endParaRPr lang="en-US"/>
        </a:p>
      </dgm:t>
    </dgm:pt>
    <dgm:pt modelId="{15105DA1-C5A9-4AB1-A91E-331BB7AFB91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A Solution</a:t>
          </a:r>
          <a:endParaRPr lang="en-US" dirty="0"/>
        </a:p>
      </dgm:t>
    </dgm:pt>
    <dgm:pt modelId="{8A815B7C-6979-421A-AD3B-ECC0502C7C14}" type="parTrans" cxnId="{92BB0F5B-9F5E-42BC-8185-F4B905FE85B4}">
      <dgm:prSet/>
      <dgm:spPr/>
      <dgm:t>
        <a:bodyPr/>
        <a:lstStyle/>
        <a:p>
          <a:endParaRPr lang="en-US"/>
        </a:p>
      </dgm:t>
    </dgm:pt>
    <dgm:pt modelId="{2D781364-5D12-4F31-B4DD-A206436DE836}" type="sibTrans" cxnId="{92BB0F5B-9F5E-42BC-8185-F4B905FE85B4}">
      <dgm:prSet/>
      <dgm:spPr/>
      <dgm:t>
        <a:bodyPr/>
        <a:lstStyle/>
        <a:p>
          <a:endParaRPr lang="en-US"/>
        </a:p>
      </dgm:t>
    </dgm:pt>
    <dgm:pt modelId="{C8B7A864-B785-4C03-A97E-FC0BB33CD25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 Future</a:t>
          </a:r>
          <a:endParaRPr lang="en-US" dirty="0"/>
        </a:p>
      </dgm:t>
    </dgm:pt>
    <dgm:pt modelId="{7CA64E65-1A60-41A6-8990-C1C8741219A4}" type="parTrans" cxnId="{A5D7F093-8BDE-4A1D-8419-E097BDC0C167}">
      <dgm:prSet/>
      <dgm:spPr/>
      <dgm:t>
        <a:bodyPr/>
        <a:lstStyle/>
        <a:p>
          <a:endParaRPr lang="en-US"/>
        </a:p>
      </dgm:t>
    </dgm:pt>
    <dgm:pt modelId="{6174E60F-D388-45A9-ACCB-6B1EA8A7A05C}" type="sibTrans" cxnId="{A5D7F093-8BDE-4A1D-8419-E097BDC0C167}">
      <dgm:prSet/>
      <dgm:spPr/>
      <dgm:t>
        <a:bodyPr/>
        <a:lstStyle/>
        <a:p>
          <a:endParaRPr lang="en-US"/>
        </a:p>
      </dgm:t>
    </dgm:pt>
    <dgm:pt modelId="{9670BC51-AF97-4E91-B1CD-F1495BA2BBA4}" type="pres">
      <dgm:prSet presAssocID="{B1EF6379-4C22-40F2-A638-89CC08C005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C72CD-D2CD-4557-91D1-3A54CF1D06D8}" type="pres">
      <dgm:prSet presAssocID="{253FF79A-609C-4821-9A09-63AE94F9150D}" presName="root1" presStyleCnt="0"/>
      <dgm:spPr/>
    </dgm:pt>
    <dgm:pt modelId="{5D6B75F3-59E2-4999-ABE0-C3DB4CB51CAC}" type="pres">
      <dgm:prSet presAssocID="{253FF79A-609C-4821-9A09-63AE94F9150D}" presName="LevelOneTextNode" presStyleLbl="node0" presStyleIdx="0" presStyleCnt="5" custLinFactY="-100000" custLinFactNeighborX="-863" custLinFactNeighborY="-118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DADBAF-1317-4C52-AC58-3A6B1A138748}" type="pres">
      <dgm:prSet presAssocID="{253FF79A-609C-4821-9A09-63AE94F9150D}" presName="level2hierChild" presStyleCnt="0"/>
      <dgm:spPr/>
    </dgm:pt>
    <dgm:pt modelId="{5318DA5A-9F21-4BBF-8CAF-CB749F8DC233}" type="pres">
      <dgm:prSet presAssocID="{59603D99-405A-430B-95FA-37703ADBB472}" presName="root1" presStyleCnt="0"/>
      <dgm:spPr/>
    </dgm:pt>
    <dgm:pt modelId="{824A2986-F3AF-47CA-B446-189F96F7D0F5}" type="pres">
      <dgm:prSet presAssocID="{59603D99-405A-430B-95FA-37703ADBB472}" presName="LevelOneTextNod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3A4D4-5716-4C20-A90D-08BDA5546567}" type="pres">
      <dgm:prSet presAssocID="{59603D99-405A-430B-95FA-37703ADBB472}" presName="level2hierChild" presStyleCnt="0"/>
      <dgm:spPr/>
    </dgm:pt>
    <dgm:pt modelId="{518752EB-6E96-42AA-B3B1-A909B9A07787}" type="pres">
      <dgm:prSet presAssocID="{F6E1D57E-3331-4E04-B990-A66B12AD5E5D}" presName="root1" presStyleCnt="0"/>
      <dgm:spPr/>
    </dgm:pt>
    <dgm:pt modelId="{EDA93911-862B-4FD3-9608-05B314F4C0AC}" type="pres">
      <dgm:prSet presAssocID="{F6E1D57E-3331-4E04-B990-A66B12AD5E5D}" presName="LevelOneTextNod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B156-7306-4A3C-BBE2-7F4F312D1596}" type="pres">
      <dgm:prSet presAssocID="{F6E1D57E-3331-4E04-B990-A66B12AD5E5D}" presName="level2hierChild" presStyleCnt="0"/>
      <dgm:spPr/>
    </dgm:pt>
    <dgm:pt modelId="{4022B497-01EA-4931-97FF-740D860C15BE}" type="pres">
      <dgm:prSet presAssocID="{15105DA1-C5A9-4AB1-A91E-331BB7AFB913}" presName="root1" presStyleCnt="0"/>
      <dgm:spPr/>
    </dgm:pt>
    <dgm:pt modelId="{53491383-AF23-4262-BF21-C95F018FD2DF}" type="pres">
      <dgm:prSet presAssocID="{15105DA1-C5A9-4AB1-A91E-331BB7AFB913}" presName="LevelOneTextNod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2E00C-1319-48E0-89B9-1C1B149AED81}" type="pres">
      <dgm:prSet presAssocID="{15105DA1-C5A9-4AB1-A91E-331BB7AFB913}" presName="level2hierChild" presStyleCnt="0"/>
      <dgm:spPr/>
    </dgm:pt>
    <dgm:pt modelId="{8BDB1173-6DE0-471A-B35C-95298DC6C9FE}" type="pres">
      <dgm:prSet presAssocID="{C8B7A864-B785-4C03-A97E-FC0BB33CD25F}" presName="root1" presStyleCnt="0"/>
      <dgm:spPr/>
    </dgm:pt>
    <dgm:pt modelId="{6B0312C1-A6C0-4A70-B7DB-8713C60FA180}" type="pres">
      <dgm:prSet presAssocID="{C8B7A864-B785-4C03-A97E-FC0BB33CD25F}" presName="LevelOneTextNod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685FD-C92A-407F-83C0-E2E19984901B}" type="pres">
      <dgm:prSet presAssocID="{C8B7A864-B785-4C03-A97E-FC0BB33CD25F}" presName="level2hierChild" presStyleCnt="0"/>
      <dgm:spPr/>
    </dgm:pt>
  </dgm:ptLst>
  <dgm:cxnLst>
    <dgm:cxn modelId="{884B5187-D538-411D-B25F-45B776CCE30F}" type="presOf" srcId="{C8B7A864-B785-4C03-A97E-FC0BB33CD25F}" destId="{6B0312C1-A6C0-4A70-B7DB-8713C60FA180}" srcOrd="0" destOrd="0" presId="urn:microsoft.com/office/officeart/2005/8/layout/hierarchy2"/>
    <dgm:cxn modelId="{F78E7312-1F43-4032-B7E4-7CE7040FB812}" srcId="{B1EF6379-4C22-40F2-A638-89CC08C00503}" destId="{59603D99-405A-430B-95FA-37703ADBB472}" srcOrd="1" destOrd="0" parTransId="{8EF2F862-4EFE-4600-B90E-D1294EDD890A}" sibTransId="{C864DC81-ECB3-42FD-8E87-5BA56ED69024}"/>
    <dgm:cxn modelId="{9BCE0206-3508-4413-BBD9-7338A20AED49}" type="presOf" srcId="{59603D99-405A-430B-95FA-37703ADBB472}" destId="{824A2986-F3AF-47CA-B446-189F96F7D0F5}" srcOrd="0" destOrd="0" presId="urn:microsoft.com/office/officeart/2005/8/layout/hierarchy2"/>
    <dgm:cxn modelId="{695A3EC4-B82D-46DA-89C4-4367FC2AD7DE}" type="presOf" srcId="{B1EF6379-4C22-40F2-A638-89CC08C00503}" destId="{9670BC51-AF97-4E91-B1CD-F1495BA2BBA4}" srcOrd="0" destOrd="0" presId="urn:microsoft.com/office/officeart/2005/8/layout/hierarchy2"/>
    <dgm:cxn modelId="{A5D7F093-8BDE-4A1D-8419-E097BDC0C167}" srcId="{B1EF6379-4C22-40F2-A638-89CC08C00503}" destId="{C8B7A864-B785-4C03-A97E-FC0BB33CD25F}" srcOrd="4" destOrd="0" parTransId="{7CA64E65-1A60-41A6-8990-C1C8741219A4}" sibTransId="{6174E60F-D388-45A9-ACCB-6B1EA8A7A05C}"/>
    <dgm:cxn modelId="{A05B58D6-0148-4A25-8363-DFE2D4BAE3C4}" srcId="{B1EF6379-4C22-40F2-A638-89CC08C00503}" destId="{253FF79A-609C-4821-9A09-63AE94F9150D}" srcOrd="0" destOrd="0" parTransId="{5C1AB9DC-772A-4F48-B6D8-29515C94BE0A}" sibTransId="{C3468CF8-861E-4A13-8508-93A63CD36F4A}"/>
    <dgm:cxn modelId="{92BB0F5B-9F5E-42BC-8185-F4B905FE85B4}" srcId="{B1EF6379-4C22-40F2-A638-89CC08C00503}" destId="{15105DA1-C5A9-4AB1-A91E-331BB7AFB913}" srcOrd="3" destOrd="0" parTransId="{8A815B7C-6979-421A-AD3B-ECC0502C7C14}" sibTransId="{2D781364-5D12-4F31-B4DD-A206436DE836}"/>
    <dgm:cxn modelId="{73BF915E-9F05-418D-9796-509274A0914D}" type="presOf" srcId="{253FF79A-609C-4821-9A09-63AE94F9150D}" destId="{5D6B75F3-59E2-4999-ABE0-C3DB4CB51CAC}" srcOrd="0" destOrd="0" presId="urn:microsoft.com/office/officeart/2005/8/layout/hierarchy2"/>
    <dgm:cxn modelId="{C9972C09-5E62-4520-94A0-707F760F09A3}" type="presOf" srcId="{F6E1D57E-3331-4E04-B990-A66B12AD5E5D}" destId="{EDA93911-862B-4FD3-9608-05B314F4C0AC}" srcOrd="0" destOrd="0" presId="urn:microsoft.com/office/officeart/2005/8/layout/hierarchy2"/>
    <dgm:cxn modelId="{CCDFC408-7D69-46DD-8A9D-64943525301A}" type="presOf" srcId="{15105DA1-C5A9-4AB1-A91E-331BB7AFB913}" destId="{53491383-AF23-4262-BF21-C95F018FD2DF}" srcOrd="0" destOrd="0" presId="urn:microsoft.com/office/officeart/2005/8/layout/hierarchy2"/>
    <dgm:cxn modelId="{FB93DF62-DD6B-4BB5-A57C-DDA47D166DD8}" srcId="{B1EF6379-4C22-40F2-A638-89CC08C00503}" destId="{F6E1D57E-3331-4E04-B990-A66B12AD5E5D}" srcOrd="2" destOrd="0" parTransId="{F434B16B-92B6-4572-96A9-282F19487F32}" sibTransId="{3C07BD04-0312-4388-ABF7-2394EEAA4CDF}"/>
    <dgm:cxn modelId="{542C9D21-1F96-4829-B019-9853E64554FF}" type="presParOf" srcId="{9670BC51-AF97-4E91-B1CD-F1495BA2BBA4}" destId="{51CC72CD-D2CD-4557-91D1-3A54CF1D06D8}" srcOrd="0" destOrd="0" presId="urn:microsoft.com/office/officeart/2005/8/layout/hierarchy2"/>
    <dgm:cxn modelId="{9D5B4295-B814-4FAE-AA94-286E21C3F54E}" type="presParOf" srcId="{51CC72CD-D2CD-4557-91D1-3A54CF1D06D8}" destId="{5D6B75F3-59E2-4999-ABE0-C3DB4CB51CAC}" srcOrd="0" destOrd="0" presId="urn:microsoft.com/office/officeart/2005/8/layout/hierarchy2"/>
    <dgm:cxn modelId="{9B9C7ED9-44DF-4F1E-B397-E02C0B2705DF}" type="presParOf" srcId="{51CC72CD-D2CD-4557-91D1-3A54CF1D06D8}" destId="{ADDADBAF-1317-4C52-AC58-3A6B1A138748}" srcOrd="1" destOrd="0" presId="urn:microsoft.com/office/officeart/2005/8/layout/hierarchy2"/>
    <dgm:cxn modelId="{D19E8091-6F97-48C5-8056-CFEF2EB2EC47}" type="presParOf" srcId="{9670BC51-AF97-4E91-B1CD-F1495BA2BBA4}" destId="{5318DA5A-9F21-4BBF-8CAF-CB749F8DC233}" srcOrd="1" destOrd="0" presId="urn:microsoft.com/office/officeart/2005/8/layout/hierarchy2"/>
    <dgm:cxn modelId="{647E99CE-1BFF-4F5D-B762-968A527DA168}" type="presParOf" srcId="{5318DA5A-9F21-4BBF-8CAF-CB749F8DC233}" destId="{824A2986-F3AF-47CA-B446-189F96F7D0F5}" srcOrd="0" destOrd="0" presId="urn:microsoft.com/office/officeart/2005/8/layout/hierarchy2"/>
    <dgm:cxn modelId="{56D19D29-91B0-4668-ADF5-0AACFA9EFC83}" type="presParOf" srcId="{5318DA5A-9F21-4BBF-8CAF-CB749F8DC233}" destId="{4843A4D4-5716-4C20-A90D-08BDA5546567}" srcOrd="1" destOrd="0" presId="urn:microsoft.com/office/officeart/2005/8/layout/hierarchy2"/>
    <dgm:cxn modelId="{B32617E5-C7AF-4CAC-A328-2A06E6160EA1}" type="presParOf" srcId="{9670BC51-AF97-4E91-B1CD-F1495BA2BBA4}" destId="{518752EB-6E96-42AA-B3B1-A909B9A07787}" srcOrd="2" destOrd="0" presId="urn:microsoft.com/office/officeart/2005/8/layout/hierarchy2"/>
    <dgm:cxn modelId="{370E2ED7-34DD-4512-8515-E995BCE74E94}" type="presParOf" srcId="{518752EB-6E96-42AA-B3B1-A909B9A07787}" destId="{EDA93911-862B-4FD3-9608-05B314F4C0AC}" srcOrd="0" destOrd="0" presId="urn:microsoft.com/office/officeart/2005/8/layout/hierarchy2"/>
    <dgm:cxn modelId="{59D1AFC8-0FE0-4A8F-8918-70B632589BF9}" type="presParOf" srcId="{518752EB-6E96-42AA-B3B1-A909B9A07787}" destId="{7375B156-7306-4A3C-BBE2-7F4F312D1596}" srcOrd="1" destOrd="0" presId="urn:microsoft.com/office/officeart/2005/8/layout/hierarchy2"/>
    <dgm:cxn modelId="{E1AB583F-E82C-4A6A-A310-C035A2F0CECE}" type="presParOf" srcId="{9670BC51-AF97-4E91-B1CD-F1495BA2BBA4}" destId="{4022B497-01EA-4931-97FF-740D860C15BE}" srcOrd="3" destOrd="0" presId="urn:microsoft.com/office/officeart/2005/8/layout/hierarchy2"/>
    <dgm:cxn modelId="{DDEB185E-B95A-4CD1-8C53-0C7E8B877AEB}" type="presParOf" srcId="{4022B497-01EA-4931-97FF-740D860C15BE}" destId="{53491383-AF23-4262-BF21-C95F018FD2DF}" srcOrd="0" destOrd="0" presId="urn:microsoft.com/office/officeart/2005/8/layout/hierarchy2"/>
    <dgm:cxn modelId="{79A1B886-2905-4EE9-934E-F1AFFC912CFA}" type="presParOf" srcId="{4022B497-01EA-4931-97FF-740D860C15BE}" destId="{FD42E00C-1319-48E0-89B9-1C1B149AED81}" srcOrd="1" destOrd="0" presId="urn:microsoft.com/office/officeart/2005/8/layout/hierarchy2"/>
    <dgm:cxn modelId="{E2E2D57F-B16A-4ED8-873C-C2CFA8F3CD20}" type="presParOf" srcId="{9670BC51-AF97-4E91-B1CD-F1495BA2BBA4}" destId="{8BDB1173-6DE0-471A-B35C-95298DC6C9FE}" srcOrd="4" destOrd="0" presId="urn:microsoft.com/office/officeart/2005/8/layout/hierarchy2"/>
    <dgm:cxn modelId="{2FC41968-E43D-4C68-8CE4-B3333ED0F391}" type="presParOf" srcId="{8BDB1173-6DE0-471A-B35C-95298DC6C9FE}" destId="{6B0312C1-A6C0-4A70-B7DB-8713C60FA180}" srcOrd="0" destOrd="0" presId="urn:microsoft.com/office/officeart/2005/8/layout/hierarchy2"/>
    <dgm:cxn modelId="{116F5EE0-23ED-4FEF-B11A-4138B3DBCE2B}" type="presParOf" srcId="{8BDB1173-6DE0-471A-B35C-95298DC6C9FE}" destId="{D21685FD-C92A-407F-83C0-E2E1998490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EF6379-4C22-40F2-A638-89CC08C0050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FF79A-609C-4821-9A09-63AE94F915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Waste</a:t>
          </a:r>
          <a:endParaRPr lang="en-US" dirty="0"/>
        </a:p>
      </dgm:t>
    </dgm:pt>
    <dgm:pt modelId="{5C1AB9DC-772A-4F48-B6D8-29515C94BE0A}" type="parTrans" cxnId="{A05B58D6-0148-4A25-8363-DFE2D4BAE3C4}">
      <dgm:prSet/>
      <dgm:spPr/>
      <dgm:t>
        <a:bodyPr/>
        <a:lstStyle/>
        <a:p>
          <a:endParaRPr lang="en-US"/>
        </a:p>
      </dgm:t>
    </dgm:pt>
    <dgm:pt modelId="{C3468CF8-861E-4A13-8508-93A63CD36F4A}" type="sibTrans" cxnId="{A05B58D6-0148-4A25-8363-DFE2D4BAE3C4}">
      <dgm:prSet/>
      <dgm:spPr/>
      <dgm:t>
        <a:bodyPr/>
        <a:lstStyle/>
        <a:p>
          <a:endParaRPr lang="en-US"/>
        </a:p>
      </dgm:t>
    </dgm:pt>
    <dgm:pt modelId="{59603D99-405A-430B-95FA-37703ADBB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</a:t>
          </a:r>
        </a:p>
        <a:p>
          <a:r>
            <a:rPr lang="en-US" dirty="0" smtClean="0"/>
            <a:t>Impact</a:t>
          </a:r>
          <a:endParaRPr lang="en-US" dirty="0"/>
        </a:p>
      </dgm:t>
    </dgm:pt>
    <dgm:pt modelId="{8EF2F862-4EFE-4600-B90E-D1294EDD890A}" type="parTrans" cxnId="{F78E7312-1F43-4032-B7E4-7CE7040FB812}">
      <dgm:prSet/>
      <dgm:spPr/>
      <dgm:t>
        <a:bodyPr/>
        <a:lstStyle/>
        <a:p>
          <a:endParaRPr lang="en-US"/>
        </a:p>
      </dgm:t>
    </dgm:pt>
    <dgm:pt modelId="{C864DC81-ECB3-42FD-8E87-5BA56ED69024}" type="sibTrans" cxnId="{F78E7312-1F43-4032-B7E4-7CE7040FB812}">
      <dgm:prSet/>
      <dgm:spPr/>
      <dgm:t>
        <a:bodyPr/>
        <a:lstStyle/>
        <a:p>
          <a:endParaRPr lang="en-US"/>
        </a:p>
      </dgm:t>
    </dgm:pt>
    <dgm:pt modelId="{F6E1D57E-3331-4E04-B990-A66B12AD5E5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Safety Net</a:t>
          </a:r>
          <a:endParaRPr lang="en-US" dirty="0"/>
        </a:p>
      </dgm:t>
    </dgm:pt>
    <dgm:pt modelId="{F434B16B-92B6-4572-96A9-282F19487F32}" type="parTrans" cxnId="{FB93DF62-DD6B-4BB5-A57C-DDA47D166DD8}">
      <dgm:prSet/>
      <dgm:spPr/>
      <dgm:t>
        <a:bodyPr/>
        <a:lstStyle/>
        <a:p>
          <a:endParaRPr lang="en-US"/>
        </a:p>
      </dgm:t>
    </dgm:pt>
    <dgm:pt modelId="{3C07BD04-0312-4388-ABF7-2394EEAA4CDF}" type="sibTrans" cxnId="{FB93DF62-DD6B-4BB5-A57C-DDA47D166DD8}">
      <dgm:prSet/>
      <dgm:spPr/>
      <dgm:t>
        <a:bodyPr/>
        <a:lstStyle/>
        <a:p>
          <a:endParaRPr lang="en-US"/>
        </a:p>
      </dgm:t>
    </dgm:pt>
    <dgm:pt modelId="{15105DA1-C5A9-4AB1-A91E-331BB7AFB91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A Solution</a:t>
          </a:r>
          <a:endParaRPr lang="en-US" dirty="0"/>
        </a:p>
      </dgm:t>
    </dgm:pt>
    <dgm:pt modelId="{8A815B7C-6979-421A-AD3B-ECC0502C7C14}" type="parTrans" cxnId="{92BB0F5B-9F5E-42BC-8185-F4B905FE85B4}">
      <dgm:prSet/>
      <dgm:spPr/>
      <dgm:t>
        <a:bodyPr/>
        <a:lstStyle/>
        <a:p>
          <a:endParaRPr lang="en-US"/>
        </a:p>
      </dgm:t>
    </dgm:pt>
    <dgm:pt modelId="{2D781364-5D12-4F31-B4DD-A206436DE836}" type="sibTrans" cxnId="{92BB0F5B-9F5E-42BC-8185-F4B905FE85B4}">
      <dgm:prSet/>
      <dgm:spPr/>
      <dgm:t>
        <a:bodyPr/>
        <a:lstStyle/>
        <a:p>
          <a:endParaRPr lang="en-US"/>
        </a:p>
      </dgm:t>
    </dgm:pt>
    <dgm:pt modelId="{C8B7A864-B785-4C03-A97E-FC0BB33CD25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 Future</a:t>
          </a:r>
          <a:endParaRPr lang="en-US" dirty="0"/>
        </a:p>
      </dgm:t>
    </dgm:pt>
    <dgm:pt modelId="{7CA64E65-1A60-41A6-8990-C1C8741219A4}" type="parTrans" cxnId="{A5D7F093-8BDE-4A1D-8419-E097BDC0C167}">
      <dgm:prSet/>
      <dgm:spPr/>
      <dgm:t>
        <a:bodyPr/>
        <a:lstStyle/>
        <a:p>
          <a:endParaRPr lang="en-US"/>
        </a:p>
      </dgm:t>
    </dgm:pt>
    <dgm:pt modelId="{6174E60F-D388-45A9-ACCB-6B1EA8A7A05C}" type="sibTrans" cxnId="{A5D7F093-8BDE-4A1D-8419-E097BDC0C167}">
      <dgm:prSet/>
      <dgm:spPr/>
      <dgm:t>
        <a:bodyPr/>
        <a:lstStyle/>
        <a:p>
          <a:endParaRPr lang="en-US"/>
        </a:p>
      </dgm:t>
    </dgm:pt>
    <dgm:pt modelId="{9670BC51-AF97-4E91-B1CD-F1495BA2BBA4}" type="pres">
      <dgm:prSet presAssocID="{B1EF6379-4C22-40F2-A638-89CC08C005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C72CD-D2CD-4557-91D1-3A54CF1D06D8}" type="pres">
      <dgm:prSet presAssocID="{253FF79A-609C-4821-9A09-63AE94F9150D}" presName="root1" presStyleCnt="0"/>
      <dgm:spPr/>
    </dgm:pt>
    <dgm:pt modelId="{5D6B75F3-59E2-4999-ABE0-C3DB4CB51CAC}" type="pres">
      <dgm:prSet presAssocID="{253FF79A-609C-4821-9A09-63AE94F9150D}" presName="LevelOneTextNode" presStyleLbl="node0" presStyleIdx="0" presStyleCnt="5" custLinFactY="-100000" custLinFactNeighborX="-863" custLinFactNeighborY="-118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DADBAF-1317-4C52-AC58-3A6B1A138748}" type="pres">
      <dgm:prSet presAssocID="{253FF79A-609C-4821-9A09-63AE94F9150D}" presName="level2hierChild" presStyleCnt="0"/>
      <dgm:spPr/>
    </dgm:pt>
    <dgm:pt modelId="{5318DA5A-9F21-4BBF-8CAF-CB749F8DC233}" type="pres">
      <dgm:prSet presAssocID="{59603D99-405A-430B-95FA-37703ADBB472}" presName="root1" presStyleCnt="0"/>
      <dgm:spPr/>
    </dgm:pt>
    <dgm:pt modelId="{824A2986-F3AF-47CA-B446-189F96F7D0F5}" type="pres">
      <dgm:prSet presAssocID="{59603D99-405A-430B-95FA-37703ADBB472}" presName="LevelOneTextNod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3A4D4-5716-4C20-A90D-08BDA5546567}" type="pres">
      <dgm:prSet presAssocID="{59603D99-405A-430B-95FA-37703ADBB472}" presName="level2hierChild" presStyleCnt="0"/>
      <dgm:spPr/>
    </dgm:pt>
    <dgm:pt modelId="{518752EB-6E96-42AA-B3B1-A909B9A07787}" type="pres">
      <dgm:prSet presAssocID="{F6E1D57E-3331-4E04-B990-A66B12AD5E5D}" presName="root1" presStyleCnt="0"/>
      <dgm:spPr/>
    </dgm:pt>
    <dgm:pt modelId="{EDA93911-862B-4FD3-9608-05B314F4C0AC}" type="pres">
      <dgm:prSet presAssocID="{F6E1D57E-3331-4E04-B990-A66B12AD5E5D}" presName="LevelOneTextNod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B156-7306-4A3C-BBE2-7F4F312D1596}" type="pres">
      <dgm:prSet presAssocID="{F6E1D57E-3331-4E04-B990-A66B12AD5E5D}" presName="level2hierChild" presStyleCnt="0"/>
      <dgm:spPr/>
    </dgm:pt>
    <dgm:pt modelId="{4022B497-01EA-4931-97FF-740D860C15BE}" type="pres">
      <dgm:prSet presAssocID="{15105DA1-C5A9-4AB1-A91E-331BB7AFB913}" presName="root1" presStyleCnt="0"/>
      <dgm:spPr/>
    </dgm:pt>
    <dgm:pt modelId="{53491383-AF23-4262-BF21-C95F018FD2DF}" type="pres">
      <dgm:prSet presAssocID="{15105DA1-C5A9-4AB1-A91E-331BB7AFB913}" presName="LevelOneTextNod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2E00C-1319-48E0-89B9-1C1B149AED81}" type="pres">
      <dgm:prSet presAssocID="{15105DA1-C5A9-4AB1-A91E-331BB7AFB913}" presName="level2hierChild" presStyleCnt="0"/>
      <dgm:spPr/>
    </dgm:pt>
    <dgm:pt modelId="{8BDB1173-6DE0-471A-B35C-95298DC6C9FE}" type="pres">
      <dgm:prSet presAssocID="{C8B7A864-B785-4C03-A97E-FC0BB33CD25F}" presName="root1" presStyleCnt="0"/>
      <dgm:spPr/>
    </dgm:pt>
    <dgm:pt modelId="{6B0312C1-A6C0-4A70-B7DB-8713C60FA180}" type="pres">
      <dgm:prSet presAssocID="{C8B7A864-B785-4C03-A97E-FC0BB33CD25F}" presName="LevelOneTextNod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685FD-C92A-407F-83C0-E2E19984901B}" type="pres">
      <dgm:prSet presAssocID="{C8B7A864-B785-4C03-A97E-FC0BB33CD25F}" presName="level2hierChild" presStyleCnt="0"/>
      <dgm:spPr/>
    </dgm:pt>
  </dgm:ptLst>
  <dgm:cxnLst>
    <dgm:cxn modelId="{C7D1C14F-CC91-4E2A-9E85-E6C8FB84ED73}" type="presOf" srcId="{B1EF6379-4C22-40F2-A638-89CC08C00503}" destId="{9670BC51-AF97-4E91-B1CD-F1495BA2BBA4}" srcOrd="0" destOrd="0" presId="urn:microsoft.com/office/officeart/2005/8/layout/hierarchy2"/>
    <dgm:cxn modelId="{F78E7312-1F43-4032-B7E4-7CE7040FB812}" srcId="{B1EF6379-4C22-40F2-A638-89CC08C00503}" destId="{59603D99-405A-430B-95FA-37703ADBB472}" srcOrd="1" destOrd="0" parTransId="{8EF2F862-4EFE-4600-B90E-D1294EDD890A}" sibTransId="{C864DC81-ECB3-42FD-8E87-5BA56ED69024}"/>
    <dgm:cxn modelId="{5313835B-CEC8-4381-9A01-66A8625E925C}" type="presOf" srcId="{15105DA1-C5A9-4AB1-A91E-331BB7AFB913}" destId="{53491383-AF23-4262-BF21-C95F018FD2DF}" srcOrd="0" destOrd="0" presId="urn:microsoft.com/office/officeart/2005/8/layout/hierarchy2"/>
    <dgm:cxn modelId="{03D7D4A2-E0DE-412A-9975-DD0DD52DE030}" type="presOf" srcId="{253FF79A-609C-4821-9A09-63AE94F9150D}" destId="{5D6B75F3-59E2-4999-ABE0-C3DB4CB51CAC}" srcOrd="0" destOrd="0" presId="urn:microsoft.com/office/officeart/2005/8/layout/hierarchy2"/>
    <dgm:cxn modelId="{A5D7F093-8BDE-4A1D-8419-E097BDC0C167}" srcId="{B1EF6379-4C22-40F2-A638-89CC08C00503}" destId="{C8B7A864-B785-4C03-A97E-FC0BB33CD25F}" srcOrd="4" destOrd="0" parTransId="{7CA64E65-1A60-41A6-8990-C1C8741219A4}" sibTransId="{6174E60F-D388-45A9-ACCB-6B1EA8A7A05C}"/>
    <dgm:cxn modelId="{A05B58D6-0148-4A25-8363-DFE2D4BAE3C4}" srcId="{B1EF6379-4C22-40F2-A638-89CC08C00503}" destId="{253FF79A-609C-4821-9A09-63AE94F9150D}" srcOrd="0" destOrd="0" parTransId="{5C1AB9DC-772A-4F48-B6D8-29515C94BE0A}" sibTransId="{C3468CF8-861E-4A13-8508-93A63CD36F4A}"/>
    <dgm:cxn modelId="{C4280CD4-68F4-4482-86A7-D133CBBF77B1}" type="presOf" srcId="{C8B7A864-B785-4C03-A97E-FC0BB33CD25F}" destId="{6B0312C1-A6C0-4A70-B7DB-8713C60FA180}" srcOrd="0" destOrd="0" presId="urn:microsoft.com/office/officeart/2005/8/layout/hierarchy2"/>
    <dgm:cxn modelId="{92BB0F5B-9F5E-42BC-8185-F4B905FE85B4}" srcId="{B1EF6379-4C22-40F2-A638-89CC08C00503}" destId="{15105DA1-C5A9-4AB1-A91E-331BB7AFB913}" srcOrd="3" destOrd="0" parTransId="{8A815B7C-6979-421A-AD3B-ECC0502C7C14}" sibTransId="{2D781364-5D12-4F31-B4DD-A206436DE836}"/>
    <dgm:cxn modelId="{C5D11759-F576-42F8-9079-3723A39A0B16}" type="presOf" srcId="{F6E1D57E-3331-4E04-B990-A66B12AD5E5D}" destId="{EDA93911-862B-4FD3-9608-05B314F4C0AC}" srcOrd="0" destOrd="0" presId="urn:microsoft.com/office/officeart/2005/8/layout/hierarchy2"/>
    <dgm:cxn modelId="{FB93DF62-DD6B-4BB5-A57C-DDA47D166DD8}" srcId="{B1EF6379-4C22-40F2-A638-89CC08C00503}" destId="{F6E1D57E-3331-4E04-B990-A66B12AD5E5D}" srcOrd="2" destOrd="0" parTransId="{F434B16B-92B6-4572-96A9-282F19487F32}" sibTransId="{3C07BD04-0312-4388-ABF7-2394EEAA4CDF}"/>
    <dgm:cxn modelId="{A9AE06C1-2909-4178-97B6-1E4C3452D984}" type="presOf" srcId="{59603D99-405A-430B-95FA-37703ADBB472}" destId="{824A2986-F3AF-47CA-B446-189F96F7D0F5}" srcOrd="0" destOrd="0" presId="urn:microsoft.com/office/officeart/2005/8/layout/hierarchy2"/>
    <dgm:cxn modelId="{B85C80E0-4958-42A5-89BF-E8E84270EC34}" type="presParOf" srcId="{9670BC51-AF97-4E91-B1CD-F1495BA2BBA4}" destId="{51CC72CD-D2CD-4557-91D1-3A54CF1D06D8}" srcOrd="0" destOrd="0" presId="urn:microsoft.com/office/officeart/2005/8/layout/hierarchy2"/>
    <dgm:cxn modelId="{C5DFE125-94BB-46E0-BEF0-37E87E60DE76}" type="presParOf" srcId="{51CC72CD-D2CD-4557-91D1-3A54CF1D06D8}" destId="{5D6B75F3-59E2-4999-ABE0-C3DB4CB51CAC}" srcOrd="0" destOrd="0" presId="urn:microsoft.com/office/officeart/2005/8/layout/hierarchy2"/>
    <dgm:cxn modelId="{1D5F2A25-C1F7-4823-B103-CE0475532685}" type="presParOf" srcId="{51CC72CD-D2CD-4557-91D1-3A54CF1D06D8}" destId="{ADDADBAF-1317-4C52-AC58-3A6B1A138748}" srcOrd="1" destOrd="0" presId="urn:microsoft.com/office/officeart/2005/8/layout/hierarchy2"/>
    <dgm:cxn modelId="{6A48D5A2-FADF-45D7-AF64-83B6ED1FAD9D}" type="presParOf" srcId="{9670BC51-AF97-4E91-B1CD-F1495BA2BBA4}" destId="{5318DA5A-9F21-4BBF-8CAF-CB749F8DC233}" srcOrd="1" destOrd="0" presId="urn:microsoft.com/office/officeart/2005/8/layout/hierarchy2"/>
    <dgm:cxn modelId="{9523E73E-B10B-4477-9BF8-0161B166D506}" type="presParOf" srcId="{5318DA5A-9F21-4BBF-8CAF-CB749F8DC233}" destId="{824A2986-F3AF-47CA-B446-189F96F7D0F5}" srcOrd="0" destOrd="0" presId="urn:microsoft.com/office/officeart/2005/8/layout/hierarchy2"/>
    <dgm:cxn modelId="{F9F2E535-AB74-4799-900B-7DF78E0DD787}" type="presParOf" srcId="{5318DA5A-9F21-4BBF-8CAF-CB749F8DC233}" destId="{4843A4D4-5716-4C20-A90D-08BDA5546567}" srcOrd="1" destOrd="0" presId="urn:microsoft.com/office/officeart/2005/8/layout/hierarchy2"/>
    <dgm:cxn modelId="{A70CA7CD-3BE8-4680-91A0-0C78306AB87C}" type="presParOf" srcId="{9670BC51-AF97-4E91-B1CD-F1495BA2BBA4}" destId="{518752EB-6E96-42AA-B3B1-A909B9A07787}" srcOrd="2" destOrd="0" presId="urn:microsoft.com/office/officeart/2005/8/layout/hierarchy2"/>
    <dgm:cxn modelId="{DD1E3145-40CE-468A-84D8-042F1E407A0C}" type="presParOf" srcId="{518752EB-6E96-42AA-B3B1-A909B9A07787}" destId="{EDA93911-862B-4FD3-9608-05B314F4C0AC}" srcOrd="0" destOrd="0" presId="urn:microsoft.com/office/officeart/2005/8/layout/hierarchy2"/>
    <dgm:cxn modelId="{530512D2-8CD9-4446-85C7-E7D6E0162FC6}" type="presParOf" srcId="{518752EB-6E96-42AA-B3B1-A909B9A07787}" destId="{7375B156-7306-4A3C-BBE2-7F4F312D1596}" srcOrd="1" destOrd="0" presId="urn:microsoft.com/office/officeart/2005/8/layout/hierarchy2"/>
    <dgm:cxn modelId="{756418CE-5E4F-4377-A157-3F1D0F7CC701}" type="presParOf" srcId="{9670BC51-AF97-4E91-B1CD-F1495BA2BBA4}" destId="{4022B497-01EA-4931-97FF-740D860C15BE}" srcOrd="3" destOrd="0" presId="urn:microsoft.com/office/officeart/2005/8/layout/hierarchy2"/>
    <dgm:cxn modelId="{7FBB207B-90AF-473D-ACB5-B1705F759651}" type="presParOf" srcId="{4022B497-01EA-4931-97FF-740D860C15BE}" destId="{53491383-AF23-4262-BF21-C95F018FD2DF}" srcOrd="0" destOrd="0" presId="urn:microsoft.com/office/officeart/2005/8/layout/hierarchy2"/>
    <dgm:cxn modelId="{96EEDF4B-5A69-4E93-98DB-AA51B78539B8}" type="presParOf" srcId="{4022B497-01EA-4931-97FF-740D860C15BE}" destId="{FD42E00C-1319-48E0-89B9-1C1B149AED81}" srcOrd="1" destOrd="0" presId="urn:microsoft.com/office/officeart/2005/8/layout/hierarchy2"/>
    <dgm:cxn modelId="{27BDE978-0FA3-4673-9607-FB2AE0CF6E23}" type="presParOf" srcId="{9670BC51-AF97-4E91-B1CD-F1495BA2BBA4}" destId="{8BDB1173-6DE0-471A-B35C-95298DC6C9FE}" srcOrd="4" destOrd="0" presId="urn:microsoft.com/office/officeart/2005/8/layout/hierarchy2"/>
    <dgm:cxn modelId="{D8E83D7B-817B-4EA0-8119-3B8635A27B9B}" type="presParOf" srcId="{8BDB1173-6DE0-471A-B35C-95298DC6C9FE}" destId="{6B0312C1-A6C0-4A70-B7DB-8713C60FA180}" srcOrd="0" destOrd="0" presId="urn:microsoft.com/office/officeart/2005/8/layout/hierarchy2"/>
    <dgm:cxn modelId="{A7892256-EE43-43D4-948B-7C363E07BD9A}" type="presParOf" srcId="{8BDB1173-6DE0-471A-B35C-95298DC6C9FE}" destId="{D21685FD-C92A-407F-83C0-E2E1998490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EF6379-4C22-40F2-A638-89CC08C0050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FF79A-609C-4821-9A09-63AE94F915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Waste</a:t>
          </a:r>
          <a:endParaRPr lang="en-US" dirty="0"/>
        </a:p>
      </dgm:t>
    </dgm:pt>
    <dgm:pt modelId="{5C1AB9DC-772A-4F48-B6D8-29515C94BE0A}" type="parTrans" cxnId="{A05B58D6-0148-4A25-8363-DFE2D4BAE3C4}">
      <dgm:prSet/>
      <dgm:spPr/>
      <dgm:t>
        <a:bodyPr/>
        <a:lstStyle/>
        <a:p>
          <a:endParaRPr lang="en-US"/>
        </a:p>
      </dgm:t>
    </dgm:pt>
    <dgm:pt modelId="{C3468CF8-861E-4A13-8508-93A63CD36F4A}" type="sibTrans" cxnId="{A05B58D6-0148-4A25-8363-DFE2D4BAE3C4}">
      <dgm:prSet/>
      <dgm:spPr/>
      <dgm:t>
        <a:bodyPr/>
        <a:lstStyle/>
        <a:p>
          <a:endParaRPr lang="en-US"/>
        </a:p>
      </dgm:t>
    </dgm:pt>
    <dgm:pt modelId="{59603D99-405A-430B-95FA-37703ADBB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</a:t>
          </a:r>
        </a:p>
        <a:p>
          <a:r>
            <a:rPr lang="en-US" dirty="0" smtClean="0"/>
            <a:t>Impact</a:t>
          </a:r>
          <a:endParaRPr lang="en-US" dirty="0"/>
        </a:p>
      </dgm:t>
    </dgm:pt>
    <dgm:pt modelId="{8EF2F862-4EFE-4600-B90E-D1294EDD890A}" type="parTrans" cxnId="{F78E7312-1F43-4032-B7E4-7CE7040FB812}">
      <dgm:prSet/>
      <dgm:spPr/>
      <dgm:t>
        <a:bodyPr/>
        <a:lstStyle/>
        <a:p>
          <a:endParaRPr lang="en-US"/>
        </a:p>
      </dgm:t>
    </dgm:pt>
    <dgm:pt modelId="{C864DC81-ECB3-42FD-8E87-5BA56ED69024}" type="sibTrans" cxnId="{F78E7312-1F43-4032-B7E4-7CE7040FB812}">
      <dgm:prSet/>
      <dgm:spPr/>
      <dgm:t>
        <a:bodyPr/>
        <a:lstStyle/>
        <a:p>
          <a:endParaRPr lang="en-US"/>
        </a:p>
      </dgm:t>
    </dgm:pt>
    <dgm:pt modelId="{F6E1D57E-3331-4E04-B990-A66B12AD5E5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Safety Net</a:t>
          </a:r>
          <a:endParaRPr lang="en-US" dirty="0"/>
        </a:p>
      </dgm:t>
    </dgm:pt>
    <dgm:pt modelId="{F434B16B-92B6-4572-96A9-282F19487F32}" type="parTrans" cxnId="{FB93DF62-DD6B-4BB5-A57C-DDA47D166DD8}">
      <dgm:prSet/>
      <dgm:spPr/>
      <dgm:t>
        <a:bodyPr/>
        <a:lstStyle/>
        <a:p>
          <a:endParaRPr lang="en-US"/>
        </a:p>
      </dgm:t>
    </dgm:pt>
    <dgm:pt modelId="{3C07BD04-0312-4388-ABF7-2394EEAA4CDF}" type="sibTrans" cxnId="{FB93DF62-DD6B-4BB5-A57C-DDA47D166DD8}">
      <dgm:prSet/>
      <dgm:spPr/>
      <dgm:t>
        <a:bodyPr/>
        <a:lstStyle/>
        <a:p>
          <a:endParaRPr lang="en-US"/>
        </a:p>
      </dgm:t>
    </dgm:pt>
    <dgm:pt modelId="{15105DA1-C5A9-4AB1-A91E-331BB7AFB91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A Solution</a:t>
          </a:r>
          <a:endParaRPr lang="en-US" dirty="0"/>
        </a:p>
      </dgm:t>
    </dgm:pt>
    <dgm:pt modelId="{8A815B7C-6979-421A-AD3B-ECC0502C7C14}" type="parTrans" cxnId="{92BB0F5B-9F5E-42BC-8185-F4B905FE85B4}">
      <dgm:prSet/>
      <dgm:spPr/>
      <dgm:t>
        <a:bodyPr/>
        <a:lstStyle/>
        <a:p>
          <a:endParaRPr lang="en-US"/>
        </a:p>
      </dgm:t>
    </dgm:pt>
    <dgm:pt modelId="{2D781364-5D12-4F31-B4DD-A206436DE836}" type="sibTrans" cxnId="{92BB0F5B-9F5E-42BC-8185-F4B905FE85B4}">
      <dgm:prSet/>
      <dgm:spPr/>
      <dgm:t>
        <a:bodyPr/>
        <a:lstStyle/>
        <a:p>
          <a:endParaRPr lang="en-US"/>
        </a:p>
      </dgm:t>
    </dgm:pt>
    <dgm:pt modelId="{C8B7A864-B785-4C03-A97E-FC0BB33CD25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 Future</a:t>
          </a:r>
          <a:endParaRPr lang="en-US" dirty="0"/>
        </a:p>
      </dgm:t>
    </dgm:pt>
    <dgm:pt modelId="{7CA64E65-1A60-41A6-8990-C1C8741219A4}" type="parTrans" cxnId="{A5D7F093-8BDE-4A1D-8419-E097BDC0C167}">
      <dgm:prSet/>
      <dgm:spPr/>
      <dgm:t>
        <a:bodyPr/>
        <a:lstStyle/>
        <a:p>
          <a:endParaRPr lang="en-US"/>
        </a:p>
      </dgm:t>
    </dgm:pt>
    <dgm:pt modelId="{6174E60F-D388-45A9-ACCB-6B1EA8A7A05C}" type="sibTrans" cxnId="{A5D7F093-8BDE-4A1D-8419-E097BDC0C167}">
      <dgm:prSet/>
      <dgm:spPr/>
      <dgm:t>
        <a:bodyPr/>
        <a:lstStyle/>
        <a:p>
          <a:endParaRPr lang="en-US"/>
        </a:p>
      </dgm:t>
    </dgm:pt>
    <dgm:pt modelId="{9670BC51-AF97-4E91-B1CD-F1495BA2BBA4}" type="pres">
      <dgm:prSet presAssocID="{B1EF6379-4C22-40F2-A638-89CC08C005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C72CD-D2CD-4557-91D1-3A54CF1D06D8}" type="pres">
      <dgm:prSet presAssocID="{253FF79A-609C-4821-9A09-63AE94F9150D}" presName="root1" presStyleCnt="0"/>
      <dgm:spPr/>
    </dgm:pt>
    <dgm:pt modelId="{5D6B75F3-59E2-4999-ABE0-C3DB4CB51CAC}" type="pres">
      <dgm:prSet presAssocID="{253FF79A-609C-4821-9A09-63AE94F9150D}" presName="LevelOneTextNode" presStyleLbl="node0" presStyleIdx="0" presStyleCnt="5" custLinFactY="-100000" custLinFactNeighborX="-863" custLinFactNeighborY="-118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DADBAF-1317-4C52-AC58-3A6B1A138748}" type="pres">
      <dgm:prSet presAssocID="{253FF79A-609C-4821-9A09-63AE94F9150D}" presName="level2hierChild" presStyleCnt="0"/>
      <dgm:spPr/>
    </dgm:pt>
    <dgm:pt modelId="{5318DA5A-9F21-4BBF-8CAF-CB749F8DC233}" type="pres">
      <dgm:prSet presAssocID="{59603D99-405A-430B-95FA-37703ADBB472}" presName="root1" presStyleCnt="0"/>
      <dgm:spPr/>
    </dgm:pt>
    <dgm:pt modelId="{824A2986-F3AF-47CA-B446-189F96F7D0F5}" type="pres">
      <dgm:prSet presAssocID="{59603D99-405A-430B-95FA-37703ADBB472}" presName="LevelOneTextNod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3A4D4-5716-4C20-A90D-08BDA5546567}" type="pres">
      <dgm:prSet presAssocID="{59603D99-405A-430B-95FA-37703ADBB472}" presName="level2hierChild" presStyleCnt="0"/>
      <dgm:spPr/>
    </dgm:pt>
    <dgm:pt modelId="{518752EB-6E96-42AA-B3B1-A909B9A07787}" type="pres">
      <dgm:prSet presAssocID="{F6E1D57E-3331-4E04-B990-A66B12AD5E5D}" presName="root1" presStyleCnt="0"/>
      <dgm:spPr/>
    </dgm:pt>
    <dgm:pt modelId="{EDA93911-862B-4FD3-9608-05B314F4C0AC}" type="pres">
      <dgm:prSet presAssocID="{F6E1D57E-3331-4E04-B990-A66B12AD5E5D}" presName="LevelOneTextNod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B156-7306-4A3C-BBE2-7F4F312D1596}" type="pres">
      <dgm:prSet presAssocID="{F6E1D57E-3331-4E04-B990-A66B12AD5E5D}" presName="level2hierChild" presStyleCnt="0"/>
      <dgm:spPr/>
    </dgm:pt>
    <dgm:pt modelId="{4022B497-01EA-4931-97FF-740D860C15BE}" type="pres">
      <dgm:prSet presAssocID="{15105DA1-C5A9-4AB1-A91E-331BB7AFB913}" presName="root1" presStyleCnt="0"/>
      <dgm:spPr/>
    </dgm:pt>
    <dgm:pt modelId="{53491383-AF23-4262-BF21-C95F018FD2DF}" type="pres">
      <dgm:prSet presAssocID="{15105DA1-C5A9-4AB1-A91E-331BB7AFB913}" presName="LevelOneTextNod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2E00C-1319-48E0-89B9-1C1B149AED81}" type="pres">
      <dgm:prSet presAssocID="{15105DA1-C5A9-4AB1-A91E-331BB7AFB913}" presName="level2hierChild" presStyleCnt="0"/>
      <dgm:spPr/>
    </dgm:pt>
    <dgm:pt modelId="{8BDB1173-6DE0-471A-B35C-95298DC6C9FE}" type="pres">
      <dgm:prSet presAssocID="{C8B7A864-B785-4C03-A97E-FC0BB33CD25F}" presName="root1" presStyleCnt="0"/>
      <dgm:spPr/>
    </dgm:pt>
    <dgm:pt modelId="{6B0312C1-A6C0-4A70-B7DB-8713C60FA180}" type="pres">
      <dgm:prSet presAssocID="{C8B7A864-B785-4C03-A97E-FC0BB33CD25F}" presName="LevelOneTextNod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685FD-C92A-407F-83C0-E2E19984901B}" type="pres">
      <dgm:prSet presAssocID="{C8B7A864-B785-4C03-A97E-FC0BB33CD25F}" presName="level2hierChild" presStyleCnt="0"/>
      <dgm:spPr/>
    </dgm:pt>
  </dgm:ptLst>
  <dgm:cxnLst>
    <dgm:cxn modelId="{228CDAF3-8929-4873-9531-24564438D3D9}" type="presOf" srcId="{15105DA1-C5A9-4AB1-A91E-331BB7AFB913}" destId="{53491383-AF23-4262-BF21-C95F018FD2DF}" srcOrd="0" destOrd="0" presId="urn:microsoft.com/office/officeart/2005/8/layout/hierarchy2"/>
    <dgm:cxn modelId="{98BA5201-1173-4717-AFA8-691B77A74C05}" type="presOf" srcId="{C8B7A864-B785-4C03-A97E-FC0BB33CD25F}" destId="{6B0312C1-A6C0-4A70-B7DB-8713C60FA180}" srcOrd="0" destOrd="0" presId="urn:microsoft.com/office/officeart/2005/8/layout/hierarchy2"/>
    <dgm:cxn modelId="{F78E7312-1F43-4032-B7E4-7CE7040FB812}" srcId="{B1EF6379-4C22-40F2-A638-89CC08C00503}" destId="{59603D99-405A-430B-95FA-37703ADBB472}" srcOrd="1" destOrd="0" parTransId="{8EF2F862-4EFE-4600-B90E-D1294EDD890A}" sibTransId="{C864DC81-ECB3-42FD-8E87-5BA56ED69024}"/>
    <dgm:cxn modelId="{A5D7F093-8BDE-4A1D-8419-E097BDC0C167}" srcId="{B1EF6379-4C22-40F2-A638-89CC08C00503}" destId="{C8B7A864-B785-4C03-A97E-FC0BB33CD25F}" srcOrd="4" destOrd="0" parTransId="{7CA64E65-1A60-41A6-8990-C1C8741219A4}" sibTransId="{6174E60F-D388-45A9-ACCB-6B1EA8A7A05C}"/>
    <dgm:cxn modelId="{A05B58D6-0148-4A25-8363-DFE2D4BAE3C4}" srcId="{B1EF6379-4C22-40F2-A638-89CC08C00503}" destId="{253FF79A-609C-4821-9A09-63AE94F9150D}" srcOrd="0" destOrd="0" parTransId="{5C1AB9DC-772A-4F48-B6D8-29515C94BE0A}" sibTransId="{C3468CF8-861E-4A13-8508-93A63CD36F4A}"/>
    <dgm:cxn modelId="{03A09890-CF64-4F5C-B1AB-6BF463AC61D7}" type="presOf" srcId="{F6E1D57E-3331-4E04-B990-A66B12AD5E5D}" destId="{EDA93911-862B-4FD3-9608-05B314F4C0AC}" srcOrd="0" destOrd="0" presId="urn:microsoft.com/office/officeart/2005/8/layout/hierarchy2"/>
    <dgm:cxn modelId="{92BB0F5B-9F5E-42BC-8185-F4B905FE85B4}" srcId="{B1EF6379-4C22-40F2-A638-89CC08C00503}" destId="{15105DA1-C5A9-4AB1-A91E-331BB7AFB913}" srcOrd="3" destOrd="0" parTransId="{8A815B7C-6979-421A-AD3B-ECC0502C7C14}" sibTransId="{2D781364-5D12-4F31-B4DD-A206436DE836}"/>
    <dgm:cxn modelId="{C65A1A17-5CBE-4459-B3AF-519B691A56FB}" type="presOf" srcId="{59603D99-405A-430B-95FA-37703ADBB472}" destId="{824A2986-F3AF-47CA-B446-189F96F7D0F5}" srcOrd="0" destOrd="0" presId="urn:microsoft.com/office/officeart/2005/8/layout/hierarchy2"/>
    <dgm:cxn modelId="{FB93DF62-DD6B-4BB5-A57C-DDA47D166DD8}" srcId="{B1EF6379-4C22-40F2-A638-89CC08C00503}" destId="{F6E1D57E-3331-4E04-B990-A66B12AD5E5D}" srcOrd="2" destOrd="0" parTransId="{F434B16B-92B6-4572-96A9-282F19487F32}" sibTransId="{3C07BD04-0312-4388-ABF7-2394EEAA4CDF}"/>
    <dgm:cxn modelId="{F4453ECF-A325-4B0F-9796-B3A32C17E047}" type="presOf" srcId="{253FF79A-609C-4821-9A09-63AE94F9150D}" destId="{5D6B75F3-59E2-4999-ABE0-C3DB4CB51CAC}" srcOrd="0" destOrd="0" presId="urn:microsoft.com/office/officeart/2005/8/layout/hierarchy2"/>
    <dgm:cxn modelId="{8CB7DB07-0692-4EA9-8BDD-B84DAEF2BB8A}" type="presOf" srcId="{B1EF6379-4C22-40F2-A638-89CC08C00503}" destId="{9670BC51-AF97-4E91-B1CD-F1495BA2BBA4}" srcOrd="0" destOrd="0" presId="urn:microsoft.com/office/officeart/2005/8/layout/hierarchy2"/>
    <dgm:cxn modelId="{422E2383-2306-4D6B-9D79-C39EFDF5B87E}" type="presParOf" srcId="{9670BC51-AF97-4E91-B1CD-F1495BA2BBA4}" destId="{51CC72CD-D2CD-4557-91D1-3A54CF1D06D8}" srcOrd="0" destOrd="0" presId="urn:microsoft.com/office/officeart/2005/8/layout/hierarchy2"/>
    <dgm:cxn modelId="{810D29B1-944F-4328-BDE5-5988C8661ABB}" type="presParOf" srcId="{51CC72CD-D2CD-4557-91D1-3A54CF1D06D8}" destId="{5D6B75F3-59E2-4999-ABE0-C3DB4CB51CAC}" srcOrd="0" destOrd="0" presId="urn:microsoft.com/office/officeart/2005/8/layout/hierarchy2"/>
    <dgm:cxn modelId="{D0062D02-E940-4E9B-BC6C-4919C5462FC8}" type="presParOf" srcId="{51CC72CD-D2CD-4557-91D1-3A54CF1D06D8}" destId="{ADDADBAF-1317-4C52-AC58-3A6B1A138748}" srcOrd="1" destOrd="0" presId="urn:microsoft.com/office/officeart/2005/8/layout/hierarchy2"/>
    <dgm:cxn modelId="{48843C81-4EB1-4AD1-B706-F117AFA7678D}" type="presParOf" srcId="{9670BC51-AF97-4E91-B1CD-F1495BA2BBA4}" destId="{5318DA5A-9F21-4BBF-8CAF-CB749F8DC233}" srcOrd="1" destOrd="0" presId="urn:microsoft.com/office/officeart/2005/8/layout/hierarchy2"/>
    <dgm:cxn modelId="{518E5C9A-B569-4A5B-83BE-475159BBC3F5}" type="presParOf" srcId="{5318DA5A-9F21-4BBF-8CAF-CB749F8DC233}" destId="{824A2986-F3AF-47CA-B446-189F96F7D0F5}" srcOrd="0" destOrd="0" presId="urn:microsoft.com/office/officeart/2005/8/layout/hierarchy2"/>
    <dgm:cxn modelId="{897FEEDD-3A53-4D95-BBC8-73B7E08F0206}" type="presParOf" srcId="{5318DA5A-9F21-4BBF-8CAF-CB749F8DC233}" destId="{4843A4D4-5716-4C20-A90D-08BDA5546567}" srcOrd="1" destOrd="0" presId="urn:microsoft.com/office/officeart/2005/8/layout/hierarchy2"/>
    <dgm:cxn modelId="{53ACFE0F-4A3B-4A15-BE7C-942BF14514DF}" type="presParOf" srcId="{9670BC51-AF97-4E91-B1CD-F1495BA2BBA4}" destId="{518752EB-6E96-42AA-B3B1-A909B9A07787}" srcOrd="2" destOrd="0" presId="urn:microsoft.com/office/officeart/2005/8/layout/hierarchy2"/>
    <dgm:cxn modelId="{8E41DC04-46FC-4045-934D-62219ED1FAE7}" type="presParOf" srcId="{518752EB-6E96-42AA-B3B1-A909B9A07787}" destId="{EDA93911-862B-4FD3-9608-05B314F4C0AC}" srcOrd="0" destOrd="0" presId="urn:microsoft.com/office/officeart/2005/8/layout/hierarchy2"/>
    <dgm:cxn modelId="{63F83177-0E97-42B7-B6CF-3114CC01D26B}" type="presParOf" srcId="{518752EB-6E96-42AA-B3B1-A909B9A07787}" destId="{7375B156-7306-4A3C-BBE2-7F4F312D1596}" srcOrd="1" destOrd="0" presId="urn:microsoft.com/office/officeart/2005/8/layout/hierarchy2"/>
    <dgm:cxn modelId="{916B535A-0F96-4A5F-AABD-FDA4D0400720}" type="presParOf" srcId="{9670BC51-AF97-4E91-B1CD-F1495BA2BBA4}" destId="{4022B497-01EA-4931-97FF-740D860C15BE}" srcOrd="3" destOrd="0" presId="urn:microsoft.com/office/officeart/2005/8/layout/hierarchy2"/>
    <dgm:cxn modelId="{F4E1F413-F6C7-4453-A9E7-C7184C7AC902}" type="presParOf" srcId="{4022B497-01EA-4931-97FF-740D860C15BE}" destId="{53491383-AF23-4262-BF21-C95F018FD2DF}" srcOrd="0" destOrd="0" presId="urn:microsoft.com/office/officeart/2005/8/layout/hierarchy2"/>
    <dgm:cxn modelId="{597076B3-6B7C-47E1-9889-92723F5DCBE1}" type="presParOf" srcId="{4022B497-01EA-4931-97FF-740D860C15BE}" destId="{FD42E00C-1319-48E0-89B9-1C1B149AED81}" srcOrd="1" destOrd="0" presId="urn:microsoft.com/office/officeart/2005/8/layout/hierarchy2"/>
    <dgm:cxn modelId="{1C9C1466-D43B-491F-9AEE-64458A98BF4E}" type="presParOf" srcId="{9670BC51-AF97-4E91-B1CD-F1495BA2BBA4}" destId="{8BDB1173-6DE0-471A-B35C-95298DC6C9FE}" srcOrd="4" destOrd="0" presId="urn:microsoft.com/office/officeart/2005/8/layout/hierarchy2"/>
    <dgm:cxn modelId="{6D681D4A-3E10-4468-8AB3-A5D82BFE525F}" type="presParOf" srcId="{8BDB1173-6DE0-471A-B35C-95298DC6C9FE}" destId="{6B0312C1-A6C0-4A70-B7DB-8713C60FA180}" srcOrd="0" destOrd="0" presId="urn:microsoft.com/office/officeart/2005/8/layout/hierarchy2"/>
    <dgm:cxn modelId="{B924D09C-37D1-4A96-AF98-86BE76F636F2}" type="presParOf" srcId="{8BDB1173-6DE0-471A-B35C-95298DC6C9FE}" destId="{D21685FD-C92A-407F-83C0-E2E1998490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EF6379-4C22-40F2-A638-89CC08C0050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3FF79A-609C-4821-9A09-63AE94F9150D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Waste</a:t>
          </a:r>
          <a:endParaRPr lang="en-US" dirty="0"/>
        </a:p>
      </dgm:t>
    </dgm:pt>
    <dgm:pt modelId="{5C1AB9DC-772A-4F48-B6D8-29515C94BE0A}" type="parTrans" cxnId="{A05B58D6-0148-4A25-8363-DFE2D4BAE3C4}">
      <dgm:prSet/>
      <dgm:spPr/>
      <dgm:t>
        <a:bodyPr/>
        <a:lstStyle/>
        <a:p>
          <a:endParaRPr lang="en-US"/>
        </a:p>
      </dgm:t>
    </dgm:pt>
    <dgm:pt modelId="{C3468CF8-861E-4A13-8508-93A63CD36F4A}" type="sibTrans" cxnId="{A05B58D6-0148-4A25-8363-DFE2D4BAE3C4}">
      <dgm:prSet/>
      <dgm:spPr/>
      <dgm:t>
        <a:bodyPr/>
        <a:lstStyle/>
        <a:p>
          <a:endParaRPr lang="en-US"/>
        </a:p>
      </dgm:t>
    </dgm:pt>
    <dgm:pt modelId="{59603D99-405A-430B-95FA-37703ADBB472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</a:t>
          </a:r>
        </a:p>
        <a:p>
          <a:r>
            <a:rPr lang="en-US" dirty="0" smtClean="0"/>
            <a:t>Impact</a:t>
          </a:r>
          <a:endParaRPr lang="en-US" dirty="0"/>
        </a:p>
      </dgm:t>
    </dgm:pt>
    <dgm:pt modelId="{8EF2F862-4EFE-4600-B90E-D1294EDD890A}" type="parTrans" cxnId="{F78E7312-1F43-4032-B7E4-7CE7040FB812}">
      <dgm:prSet/>
      <dgm:spPr/>
      <dgm:t>
        <a:bodyPr/>
        <a:lstStyle/>
        <a:p>
          <a:endParaRPr lang="en-US"/>
        </a:p>
      </dgm:t>
    </dgm:pt>
    <dgm:pt modelId="{C864DC81-ECB3-42FD-8E87-5BA56ED69024}" type="sibTrans" cxnId="{F78E7312-1F43-4032-B7E4-7CE7040FB812}">
      <dgm:prSet/>
      <dgm:spPr/>
      <dgm:t>
        <a:bodyPr/>
        <a:lstStyle/>
        <a:p>
          <a:endParaRPr lang="en-US"/>
        </a:p>
      </dgm:t>
    </dgm:pt>
    <dgm:pt modelId="{F6E1D57E-3331-4E04-B990-A66B12AD5E5D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Food Safety Net</a:t>
          </a:r>
          <a:endParaRPr lang="en-US" dirty="0"/>
        </a:p>
      </dgm:t>
    </dgm:pt>
    <dgm:pt modelId="{F434B16B-92B6-4572-96A9-282F19487F32}" type="parTrans" cxnId="{FB93DF62-DD6B-4BB5-A57C-DDA47D166DD8}">
      <dgm:prSet/>
      <dgm:spPr/>
      <dgm:t>
        <a:bodyPr/>
        <a:lstStyle/>
        <a:p>
          <a:endParaRPr lang="en-US"/>
        </a:p>
      </dgm:t>
    </dgm:pt>
    <dgm:pt modelId="{3C07BD04-0312-4388-ABF7-2394EEAA4CDF}" type="sibTrans" cxnId="{FB93DF62-DD6B-4BB5-A57C-DDA47D166DD8}">
      <dgm:prSet/>
      <dgm:spPr/>
      <dgm:t>
        <a:bodyPr/>
        <a:lstStyle/>
        <a:p>
          <a:endParaRPr lang="en-US"/>
        </a:p>
      </dgm:t>
    </dgm:pt>
    <dgm:pt modelId="{15105DA1-C5A9-4AB1-A91E-331BB7AFB913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A Solution</a:t>
          </a:r>
          <a:endParaRPr lang="en-US" dirty="0"/>
        </a:p>
      </dgm:t>
    </dgm:pt>
    <dgm:pt modelId="{8A815B7C-6979-421A-AD3B-ECC0502C7C14}" type="parTrans" cxnId="{92BB0F5B-9F5E-42BC-8185-F4B905FE85B4}">
      <dgm:prSet/>
      <dgm:spPr/>
      <dgm:t>
        <a:bodyPr/>
        <a:lstStyle/>
        <a:p>
          <a:endParaRPr lang="en-US"/>
        </a:p>
      </dgm:t>
    </dgm:pt>
    <dgm:pt modelId="{2D781364-5D12-4F31-B4DD-A206436DE836}" type="sibTrans" cxnId="{92BB0F5B-9F5E-42BC-8185-F4B905FE85B4}">
      <dgm:prSet/>
      <dgm:spPr/>
      <dgm:t>
        <a:bodyPr/>
        <a:lstStyle/>
        <a:p>
          <a:endParaRPr lang="en-US"/>
        </a:p>
      </dgm:t>
    </dgm:pt>
    <dgm:pt modelId="{C8B7A864-B785-4C03-A97E-FC0BB33CD25F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 smtClean="0"/>
            <a:t>The Future</a:t>
          </a:r>
          <a:endParaRPr lang="en-US" dirty="0"/>
        </a:p>
      </dgm:t>
    </dgm:pt>
    <dgm:pt modelId="{7CA64E65-1A60-41A6-8990-C1C8741219A4}" type="parTrans" cxnId="{A5D7F093-8BDE-4A1D-8419-E097BDC0C167}">
      <dgm:prSet/>
      <dgm:spPr/>
      <dgm:t>
        <a:bodyPr/>
        <a:lstStyle/>
        <a:p>
          <a:endParaRPr lang="en-US"/>
        </a:p>
      </dgm:t>
    </dgm:pt>
    <dgm:pt modelId="{6174E60F-D388-45A9-ACCB-6B1EA8A7A05C}" type="sibTrans" cxnId="{A5D7F093-8BDE-4A1D-8419-E097BDC0C167}">
      <dgm:prSet/>
      <dgm:spPr/>
      <dgm:t>
        <a:bodyPr/>
        <a:lstStyle/>
        <a:p>
          <a:endParaRPr lang="en-US"/>
        </a:p>
      </dgm:t>
    </dgm:pt>
    <dgm:pt modelId="{9670BC51-AF97-4E91-B1CD-F1495BA2BBA4}" type="pres">
      <dgm:prSet presAssocID="{B1EF6379-4C22-40F2-A638-89CC08C0050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CC72CD-D2CD-4557-91D1-3A54CF1D06D8}" type="pres">
      <dgm:prSet presAssocID="{253FF79A-609C-4821-9A09-63AE94F9150D}" presName="root1" presStyleCnt="0"/>
      <dgm:spPr/>
    </dgm:pt>
    <dgm:pt modelId="{5D6B75F3-59E2-4999-ABE0-C3DB4CB51CAC}" type="pres">
      <dgm:prSet presAssocID="{253FF79A-609C-4821-9A09-63AE94F9150D}" presName="LevelOneTextNode" presStyleLbl="node0" presStyleIdx="0" presStyleCnt="5" custLinFactY="-100000" custLinFactNeighborX="-863" custLinFactNeighborY="-1182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DADBAF-1317-4C52-AC58-3A6B1A138748}" type="pres">
      <dgm:prSet presAssocID="{253FF79A-609C-4821-9A09-63AE94F9150D}" presName="level2hierChild" presStyleCnt="0"/>
      <dgm:spPr/>
    </dgm:pt>
    <dgm:pt modelId="{5318DA5A-9F21-4BBF-8CAF-CB749F8DC233}" type="pres">
      <dgm:prSet presAssocID="{59603D99-405A-430B-95FA-37703ADBB472}" presName="root1" presStyleCnt="0"/>
      <dgm:spPr/>
    </dgm:pt>
    <dgm:pt modelId="{824A2986-F3AF-47CA-B446-189F96F7D0F5}" type="pres">
      <dgm:prSet presAssocID="{59603D99-405A-430B-95FA-37703ADBB472}" presName="LevelOneTextNode" presStyleLbl="node0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43A4D4-5716-4C20-A90D-08BDA5546567}" type="pres">
      <dgm:prSet presAssocID="{59603D99-405A-430B-95FA-37703ADBB472}" presName="level2hierChild" presStyleCnt="0"/>
      <dgm:spPr/>
    </dgm:pt>
    <dgm:pt modelId="{518752EB-6E96-42AA-B3B1-A909B9A07787}" type="pres">
      <dgm:prSet presAssocID="{F6E1D57E-3331-4E04-B990-A66B12AD5E5D}" presName="root1" presStyleCnt="0"/>
      <dgm:spPr/>
    </dgm:pt>
    <dgm:pt modelId="{EDA93911-862B-4FD3-9608-05B314F4C0AC}" type="pres">
      <dgm:prSet presAssocID="{F6E1D57E-3331-4E04-B990-A66B12AD5E5D}" presName="LevelOneTextNode" presStyleLbl="node0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75B156-7306-4A3C-BBE2-7F4F312D1596}" type="pres">
      <dgm:prSet presAssocID="{F6E1D57E-3331-4E04-B990-A66B12AD5E5D}" presName="level2hierChild" presStyleCnt="0"/>
      <dgm:spPr/>
    </dgm:pt>
    <dgm:pt modelId="{4022B497-01EA-4931-97FF-740D860C15BE}" type="pres">
      <dgm:prSet presAssocID="{15105DA1-C5A9-4AB1-A91E-331BB7AFB913}" presName="root1" presStyleCnt="0"/>
      <dgm:spPr/>
    </dgm:pt>
    <dgm:pt modelId="{53491383-AF23-4262-BF21-C95F018FD2DF}" type="pres">
      <dgm:prSet presAssocID="{15105DA1-C5A9-4AB1-A91E-331BB7AFB913}" presName="LevelOneTextNode" presStyleLbl="node0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42E00C-1319-48E0-89B9-1C1B149AED81}" type="pres">
      <dgm:prSet presAssocID="{15105DA1-C5A9-4AB1-A91E-331BB7AFB913}" presName="level2hierChild" presStyleCnt="0"/>
      <dgm:spPr/>
    </dgm:pt>
    <dgm:pt modelId="{8BDB1173-6DE0-471A-B35C-95298DC6C9FE}" type="pres">
      <dgm:prSet presAssocID="{C8B7A864-B785-4C03-A97E-FC0BB33CD25F}" presName="root1" presStyleCnt="0"/>
      <dgm:spPr/>
    </dgm:pt>
    <dgm:pt modelId="{6B0312C1-A6C0-4A70-B7DB-8713C60FA180}" type="pres">
      <dgm:prSet presAssocID="{C8B7A864-B785-4C03-A97E-FC0BB33CD25F}" presName="LevelOneTextNode" presStyleLbl="node0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1685FD-C92A-407F-83C0-E2E19984901B}" type="pres">
      <dgm:prSet presAssocID="{C8B7A864-B785-4C03-A97E-FC0BB33CD25F}" presName="level2hierChild" presStyleCnt="0"/>
      <dgm:spPr/>
    </dgm:pt>
  </dgm:ptLst>
  <dgm:cxnLst>
    <dgm:cxn modelId="{541097E8-283B-4A00-922D-7140FC3DD669}" type="presOf" srcId="{253FF79A-609C-4821-9A09-63AE94F9150D}" destId="{5D6B75F3-59E2-4999-ABE0-C3DB4CB51CAC}" srcOrd="0" destOrd="0" presId="urn:microsoft.com/office/officeart/2005/8/layout/hierarchy2"/>
    <dgm:cxn modelId="{F78E7312-1F43-4032-B7E4-7CE7040FB812}" srcId="{B1EF6379-4C22-40F2-A638-89CC08C00503}" destId="{59603D99-405A-430B-95FA-37703ADBB472}" srcOrd="1" destOrd="0" parTransId="{8EF2F862-4EFE-4600-B90E-D1294EDD890A}" sibTransId="{C864DC81-ECB3-42FD-8E87-5BA56ED69024}"/>
    <dgm:cxn modelId="{A5D7F093-8BDE-4A1D-8419-E097BDC0C167}" srcId="{B1EF6379-4C22-40F2-A638-89CC08C00503}" destId="{C8B7A864-B785-4C03-A97E-FC0BB33CD25F}" srcOrd="4" destOrd="0" parTransId="{7CA64E65-1A60-41A6-8990-C1C8741219A4}" sibTransId="{6174E60F-D388-45A9-ACCB-6B1EA8A7A05C}"/>
    <dgm:cxn modelId="{A05B58D6-0148-4A25-8363-DFE2D4BAE3C4}" srcId="{B1EF6379-4C22-40F2-A638-89CC08C00503}" destId="{253FF79A-609C-4821-9A09-63AE94F9150D}" srcOrd="0" destOrd="0" parTransId="{5C1AB9DC-772A-4F48-B6D8-29515C94BE0A}" sibTransId="{C3468CF8-861E-4A13-8508-93A63CD36F4A}"/>
    <dgm:cxn modelId="{8738CB7E-30D5-40A0-B294-41759D551823}" type="presOf" srcId="{F6E1D57E-3331-4E04-B990-A66B12AD5E5D}" destId="{EDA93911-862B-4FD3-9608-05B314F4C0AC}" srcOrd="0" destOrd="0" presId="urn:microsoft.com/office/officeart/2005/8/layout/hierarchy2"/>
    <dgm:cxn modelId="{A842503F-CF46-4E64-9CDE-5963CF6FFC06}" type="presOf" srcId="{59603D99-405A-430B-95FA-37703ADBB472}" destId="{824A2986-F3AF-47CA-B446-189F96F7D0F5}" srcOrd="0" destOrd="0" presId="urn:microsoft.com/office/officeart/2005/8/layout/hierarchy2"/>
    <dgm:cxn modelId="{C59E47A7-A8D4-47A2-A3B7-EF54F25A1EFA}" type="presOf" srcId="{C8B7A864-B785-4C03-A97E-FC0BB33CD25F}" destId="{6B0312C1-A6C0-4A70-B7DB-8713C60FA180}" srcOrd="0" destOrd="0" presId="urn:microsoft.com/office/officeart/2005/8/layout/hierarchy2"/>
    <dgm:cxn modelId="{92BB0F5B-9F5E-42BC-8185-F4B905FE85B4}" srcId="{B1EF6379-4C22-40F2-A638-89CC08C00503}" destId="{15105DA1-C5A9-4AB1-A91E-331BB7AFB913}" srcOrd="3" destOrd="0" parTransId="{8A815B7C-6979-421A-AD3B-ECC0502C7C14}" sibTransId="{2D781364-5D12-4F31-B4DD-A206436DE836}"/>
    <dgm:cxn modelId="{0AB018E2-F836-4999-B9BF-F216EDF15B65}" type="presOf" srcId="{B1EF6379-4C22-40F2-A638-89CC08C00503}" destId="{9670BC51-AF97-4E91-B1CD-F1495BA2BBA4}" srcOrd="0" destOrd="0" presId="urn:microsoft.com/office/officeart/2005/8/layout/hierarchy2"/>
    <dgm:cxn modelId="{2236B2E4-8EF0-45C6-A4A5-A0CBD1F82CE9}" type="presOf" srcId="{15105DA1-C5A9-4AB1-A91E-331BB7AFB913}" destId="{53491383-AF23-4262-BF21-C95F018FD2DF}" srcOrd="0" destOrd="0" presId="urn:microsoft.com/office/officeart/2005/8/layout/hierarchy2"/>
    <dgm:cxn modelId="{FB93DF62-DD6B-4BB5-A57C-DDA47D166DD8}" srcId="{B1EF6379-4C22-40F2-A638-89CC08C00503}" destId="{F6E1D57E-3331-4E04-B990-A66B12AD5E5D}" srcOrd="2" destOrd="0" parTransId="{F434B16B-92B6-4572-96A9-282F19487F32}" sibTransId="{3C07BD04-0312-4388-ABF7-2394EEAA4CDF}"/>
    <dgm:cxn modelId="{290C04AE-5191-4D6F-ACF5-11400CC426FC}" type="presParOf" srcId="{9670BC51-AF97-4E91-B1CD-F1495BA2BBA4}" destId="{51CC72CD-D2CD-4557-91D1-3A54CF1D06D8}" srcOrd="0" destOrd="0" presId="urn:microsoft.com/office/officeart/2005/8/layout/hierarchy2"/>
    <dgm:cxn modelId="{B7B2F0DC-6388-4C7E-80F6-1967FA490B07}" type="presParOf" srcId="{51CC72CD-D2CD-4557-91D1-3A54CF1D06D8}" destId="{5D6B75F3-59E2-4999-ABE0-C3DB4CB51CAC}" srcOrd="0" destOrd="0" presId="urn:microsoft.com/office/officeart/2005/8/layout/hierarchy2"/>
    <dgm:cxn modelId="{6FE1D77C-5A97-4B36-94F5-7392759D8B76}" type="presParOf" srcId="{51CC72CD-D2CD-4557-91D1-3A54CF1D06D8}" destId="{ADDADBAF-1317-4C52-AC58-3A6B1A138748}" srcOrd="1" destOrd="0" presId="urn:microsoft.com/office/officeart/2005/8/layout/hierarchy2"/>
    <dgm:cxn modelId="{B9A1B00E-B5FF-4620-986B-05835E70B1E9}" type="presParOf" srcId="{9670BC51-AF97-4E91-B1CD-F1495BA2BBA4}" destId="{5318DA5A-9F21-4BBF-8CAF-CB749F8DC233}" srcOrd="1" destOrd="0" presId="urn:microsoft.com/office/officeart/2005/8/layout/hierarchy2"/>
    <dgm:cxn modelId="{8C8E05ED-A9C0-4331-95F3-4AC4530CE03C}" type="presParOf" srcId="{5318DA5A-9F21-4BBF-8CAF-CB749F8DC233}" destId="{824A2986-F3AF-47CA-B446-189F96F7D0F5}" srcOrd="0" destOrd="0" presId="urn:microsoft.com/office/officeart/2005/8/layout/hierarchy2"/>
    <dgm:cxn modelId="{2E8A6E7E-30EA-4DDD-AB5B-F7C041F8EA2B}" type="presParOf" srcId="{5318DA5A-9F21-4BBF-8CAF-CB749F8DC233}" destId="{4843A4D4-5716-4C20-A90D-08BDA5546567}" srcOrd="1" destOrd="0" presId="urn:microsoft.com/office/officeart/2005/8/layout/hierarchy2"/>
    <dgm:cxn modelId="{7FFFAC2F-98D1-4D6F-BC99-2A22E70DCF4B}" type="presParOf" srcId="{9670BC51-AF97-4E91-B1CD-F1495BA2BBA4}" destId="{518752EB-6E96-42AA-B3B1-A909B9A07787}" srcOrd="2" destOrd="0" presId="urn:microsoft.com/office/officeart/2005/8/layout/hierarchy2"/>
    <dgm:cxn modelId="{BCE6E05C-F4D1-414A-A1F2-4EDC66ADBEAE}" type="presParOf" srcId="{518752EB-6E96-42AA-B3B1-A909B9A07787}" destId="{EDA93911-862B-4FD3-9608-05B314F4C0AC}" srcOrd="0" destOrd="0" presId="urn:microsoft.com/office/officeart/2005/8/layout/hierarchy2"/>
    <dgm:cxn modelId="{900B4B0C-8225-43DC-89E5-B4660F56D6B0}" type="presParOf" srcId="{518752EB-6E96-42AA-B3B1-A909B9A07787}" destId="{7375B156-7306-4A3C-BBE2-7F4F312D1596}" srcOrd="1" destOrd="0" presId="urn:microsoft.com/office/officeart/2005/8/layout/hierarchy2"/>
    <dgm:cxn modelId="{2BE09ABD-7293-48D8-A101-E34F7473F2A0}" type="presParOf" srcId="{9670BC51-AF97-4E91-B1CD-F1495BA2BBA4}" destId="{4022B497-01EA-4931-97FF-740D860C15BE}" srcOrd="3" destOrd="0" presId="urn:microsoft.com/office/officeart/2005/8/layout/hierarchy2"/>
    <dgm:cxn modelId="{1E91839F-B1A0-4E3C-98AD-D6384D4FD967}" type="presParOf" srcId="{4022B497-01EA-4931-97FF-740D860C15BE}" destId="{53491383-AF23-4262-BF21-C95F018FD2DF}" srcOrd="0" destOrd="0" presId="urn:microsoft.com/office/officeart/2005/8/layout/hierarchy2"/>
    <dgm:cxn modelId="{B718A8D5-7CCD-42C3-B7F0-82778FA9C56D}" type="presParOf" srcId="{4022B497-01EA-4931-97FF-740D860C15BE}" destId="{FD42E00C-1319-48E0-89B9-1C1B149AED81}" srcOrd="1" destOrd="0" presId="urn:microsoft.com/office/officeart/2005/8/layout/hierarchy2"/>
    <dgm:cxn modelId="{B39B8C4D-7681-4DC8-8970-7018099E1BD0}" type="presParOf" srcId="{9670BC51-AF97-4E91-B1CD-F1495BA2BBA4}" destId="{8BDB1173-6DE0-471A-B35C-95298DC6C9FE}" srcOrd="4" destOrd="0" presId="urn:microsoft.com/office/officeart/2005/8/layout/hierarchy2"/>
    <dgm:cxn modelId="{806B9D23-1BAF-4FFE-B013-0068B4838F35}" type="presParOf" srcId="{8BDB1173-6DE0-471A-B35C-95298DC6C9FE}" destId="{6B0312C1-A6C0-4A70-B7DB-8713C60FA180}" srcOrd="0" destOrd="0" presId="urn:microsoft.com/office/officeart/2005/8/layout/hierarchy2"/>
    <dgm:cxn modelId="{FDF824CA-124B-4549-98C8-947899BFFFBB}" type="presParOf" srcId="{8BDB1173-6DE0-471A-B35C-95298DC6C9FE}" destId="{D21685FD-C92A-407F-83C0-E2E19984901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B75F3-59E2-4999-ABE0-C3DB4CB51CAC}">
      <dsp:nvSpPr>
        <dsp:cNvPr id="0" name=""/>
        <dsp:cNvSpPr/>
      </dsp:nvSpPr>
      <dsp:spPr>
        <a:xfrm>
          <a:off x="304907" y="0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Waste</a:t>
          </a:r>
          <a:endParaRPr lang="en-US" sz="1900" kern="1200" dirty="0"/>
        </a:p>
      </dsp:txBody>
      <dsp:txXfrm>
        <a:off x="325619" y="20712"/>
        <a:ext cx="1372889" cy="665732"/>
      </dsp:txXfrm>
    </dsp:sp>
    <dsp:sp modelId="{824A2986-F3AF-47CA-B446-189F96F7D0F5}">
      <dsp:nvSpPr>
        <dsp:cNvPr id="0" name=""/>
        <dsp:cNvSpPr/>
      </dsp:nvSpPr>
      <dsp:spPr>
        <a:xfrm>
          <a:off x="317113" y="81439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Impact</a:t>
          </a:r>
          <a:endParaRPr lang="en-US" sz="1900" kern="1200" dirty="0"/>
        </a:p>
      </dsp:txBody>
      <dsp:txXfrm>
        <a:off x="337825" y="835103"/>
        <a:ext cx="1372889" cy="665732"/>
      </dsp:txXfrm>
    </dsp:sp>
    <dsp:sp modelId="{EDA93911-862B-4FD3-9608-05B314F4C0AC}">
      <dsp:nvSpPr>
        <dsp:cNvPr id="0" name=""/>
        <dsp:cNvSpPr/>
      </dsp:nvSpPr>
      <dsp:spPr>
        <a:xfrm>
          <a:off x="317113" y="162762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Safety Net</a:t>
          </a:r>
          <a:endParaRPr lang="en-US" sz="1900" kern="1200" dirty="0"/>
        </a:p>
      </dsp:txBody>
      <dsp:txXfrm>
        <a:off x="337825" y="1648333"/>
        <a:ext cx="1372889" cy="665732"/>
      </dsp:txXfrm>
    </dsp:sp>
    <dsp:sp modelId="{53491383-AF23-4262-BF21-C95F018FD2DF}">
      <dsp:nvSpPr>
        <dsp:cNvPr id="0" name=""/>
        <dsp:cNvSpPr/>
      </dsp:nvSpPr>
      <dsp:spPr>
        <a:xfrm>
          <a:off x="317113" y="244085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 Solution</a:t>
          </a:r>
          <a:endParaRPr lang="en-US" sz="1900" kern="1200" dirty="0"/>
        </a:p>
      </dsp:txBody>
      <dsp:txXfrm>
        <a:off x="337825" y="2461563"/>
        <a:ext cx="1372889" cy="665732"/>
      </dsp:txXfrm>
    </dsp:sp>
    <dsp:sp modelId="{6B0312C1-A6C0-4A70-B7DB-8713C60FA180}">
      <dsp:nvSpPr>
        <dsp:cNvPr id="0" name=""/>
        <dsp:cNvSpPr/>
      </dsp:nvSpPr>
      <dsp:spPr>
        <a:xfrm>
          <a:off x="317113" y="3254082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Future</a:t>
          </a:r>
          <a:endParaRPr lang="en-US" sz="1900" kern="1200" dirty="0"/>
        </a:p>
      </dsp:txBody>
      <dsp:txXfrm>
        <a:off x="337825" y="3274794"/>
        <a:ext cx="1372889" cy="66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B75F3-59E2-4999-ABE0-C3DB4CB51CAC}">
      <dsp:nvSpPr>
        <dsp:cNvPr id="0" name=""/>
        <dsp:cNvSpPr/>
      </dsp:nvSpPr>
      <dsp:spPr>
        <a:xfrm>
          <a:off x="304907" y="0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Waste</a:t>
          </a:r>
          <a:endParaRPr lang="en-US" sz="1900" kern="1200" dirty="0"/>
        </a:p>
      </dsp:txBody>
      <dsp:txXfrm>
        <a:off x="325619" y="20712"/>
        <a:ext cx="1372889" cy="665732"/>
      </dsp:txXfrm>
    </dsp:sp>
    <dsp:sp modelId="{824A2986-F3AF-47CA-B446-189F96F7D0F5}">
      <dsp:nvSpPr>
        <dsp:cNvPr id="0" name=""/>
        <dsp:cNvSpPr/>
      </dsp:nvSpPr>
      <dsp:spPr>
        <a:xfrm>
          <a:off x="317113" y="81439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Impact</a:t>
          </a:r>
          <a:endParaRPr lang="en-US" sz="1900" kern="1200" dirty="0"/>
        </a:p>
      </dsp:txBody>
      <dsp:txXfrm>
        <a:off x="337825" y="835103"/>
        <a:ext cx="1372889" cy="665732"/>
      </dsp:txXfrm>
    </dsp:sp>
    <dsp:sp modelId="{EDA93911-862B-4FD3-9608-05B314F4C0AC}">
      <dsp:nvSpPr>
        <dsp:cNvPr id="0" name=""/>
        <dsp:cNvSpPr/>
      </dsp:nvSpPr>
      <dsp:spPr>
        <a:xfrm>
          <a:off x="317113" y="162762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Safety Net</a:t>
          </a:r>
          <a:endParaRPr lang="en-US" sz="1900" kern="1200" dirty="0"/>
        </a:p>
      </dsp:txBody>
      <dsp:txXfrm>
        <a:off x="337825" y="1648333"/>
        <a:ext cx="1372889" cy="665732"/>
      </dsp:txXfrm>
    </dsp:sp>
    <dsp:sp modelId="{53491383-AF23-4262-BF21-C95F018FD2DF}">
      <dsp:nvSpPr>
        <dsp:cNvPr id="0" name=""/>
        <dsp:cNvSpPr/>
      </dsp:nvSpPr>
      <dsp:spPr>
        <a:xfrm>
          <a:off x="317113" y="244085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 Solution</a:t>
          </a:r>
          <a:endParaRPr lang="en-US" sz="1900" kern="1200" dirty="0"/>
        </a:p>
      </dsp:txBody>
      <dsp:txXfrm>
        <a:off x="337825" y="2461563"/>
        <a:ext cx="1372889" cy="665732"/>
      </dsp:txXfrm>
    </dsp:sp>
    <dsp:sp modelId="{6B0312C1-A6C0-4A70-B7DB-8713C60FA180}">
      <dsp:nvSpPr>
        <dsp:cNvPr id="0" name=""/>
        <dsp:cNvSpPr/>
      </dsp:nvSpPr>
      <dsp:spPr>
        <a:xfrm>
          <a:off x="317113" y="3254082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Future</a:t>
          </a:r>
          <a:endParaRPr lang="en-US" sz="1900" kern="1200" dirty="0"/>
        </a:p>
      </dsp:txBody>
      <dsp:txXfrm>
        <a:off x="337825" y="3274794"/>
        <a:ext cx="1372889" cy="6657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B75F3-59E2-4999-ABE0-C3DB4CB51CAC}">
      <dsp:nvSpPr>
        <dsp:cNvPr id="0" name=""/>
        <dsp:cNvSpPr/>
      </dsp:nvSpPr>
      <dsp:spPr>
        <a:xfrm>
          <a:off x="304907" y="0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Waste</a:t>
          </a:r>
          <a:endParaRPr lang="en-US" sz="1900" kern="1200" dirty="0"/>
        </a:p>
      </dsp:txBody>
      <dsp:txXfrm>
        <a:off x="325619" y="20712"/>
        <a:ext cx="1372889" cy="665732"/>
      </dsp:txXfrm>
    </dsp:sp>
    <dsp:sp modelId="{824A2986-F3AF-47CA-B446-189F96F7D0F5}">
      <dsp:nvSpPr>
        <dsp:cNvPr id="0" name=""/>
        <dsp:cNvSpPr/>
      </dsp:nvSpPr>
      <dsp:spPr>
        <a:xfrm>
          <a:off x="317113" y="81439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Impact</a:t>
          </a:r>
          <a:endParaRPr lang="en-US" sz="1900" kern="1200" dirty="0"/>
        </a:p>
      </dsp:txBody>
      <dsp:txXfrm>
        <a:off x="337825" y="835103"/>
        <a:ext cx="1372889" cy="665732"/>
      </dsp:txXfrm>
    </dsp:sp>
    <dsp:sp modelId="{EDA93911-862B-4FD3-9608-05B314F4C0AC}">
      <dsp:nvSpPr>
        <dsp:cNvPr id="0" name=""/>
        <dsp:cNvSpPr/>
      </dsp:nvSpPr>
      <dsp:spPr>
        <a:xfrm>
          <a:off x="317113" y="162762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Safety Net</a:t>
          </a:r>
          <a:endParaRPr lang="en-US" sz="1900" kern="1200" dirty="0"/>
        </a:p>
      </dsp:txBody>
      <dsp:txXfrm>
        <a:off x="337825" y="1648333"/>
        <a:ext cx="1372889" cy="665732"/>
      </dsp:txXfrm>
    </dsp:sp>
    <dsp:sp modelId="{53491383-AF23-4262-BF21-C95F018FD2DF}">
      <dsp:nvSpPr>
        <dsp:cNvPr id="0" name=""/>
        <dsp:cNvSpPr/>
      </dsp:nvSpPr>
      <dsp:spPr>
        <a:xfrm>
          <a:off x="317113" y="244085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 Solution</a:t>
          </a:r>
          <a:endParaRPr lang="en-US" sz="1900" kern="1200" dirty="0"/>
        </a:p>
      </dsp:txBody>
      <dsp:txXfrm>
        <a:off x="337825" y="2461563"/>
        <a:ext cx="1372889" cy="665732"/>
      </dsp:txXfrm>
    </dsp:sp>
    <dsp:sp modelId="{6B0312C1-A6C0-4A70-B7DB-8713C60FA180}">
      <dsp:nvSpPr>
        <dsp:cNvPr id="0" name=""/>
        <dsp:cNvSpPr/>
      </dsp:nvSpPr>
      <dsp:spPr>
        <a:xfrm>
          <a:off x="317113" y="3254082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Future</a:t>
          </a:r>
          <a:endParaRPr lang="en-US" sz="1900" kern="1200" dirty="0"/>
        </a:p>
      </dsp:txBody>
      <dsp:txXfrm>
        <a:off x="337825" y="3274794"/>
        <a:ext cx="1372889" cy="6657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B75F3-59E2-4999-ABE0-C3DB4CB51CAC}">
      <dsp:nvSpPr>
        <dsp:cNvPr id="0" name=""/>
        <dsp:cNvSpPr/>
      </dsp:nvSpPr>
      <dsp:spPr>
        <a:xfrm>
          <a:off x="304907" y="0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Waste</a:t>
          </a:r>
          <a:endParaRPr lang="en-US" sz="1900" kern="1200" dirty="0"/>
        </a:p>
      </dsp:txBody>
      <dsp:txXfrm>
        <a:off x="325619" y="20712"/>
        <a:ext cx="1372889" cy="665732"/>
      </dsp:txXfrm>
    </dsp:sp>
    <dsp:sp modelId="{824A2986-F3AF-47CA-B446-189F96F7D0F5}">
      <dsp:nvSpPr>
        <dsp:cNvPr id="0" name=""/>
        <dsp:cNvSpPr/>
      </dsp:nvSpPr>
      <dsp:spPr>
        <a:xfrm>
          <a:off x="317113" y="81439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Impact</a:t>
          </a:r>
          <a:endParaRPr lang="en-US" sz="1900" kern="1200" dirty="0"/>
        </a:p>
      </dsp:txBody>
      <dsp:txXfrm>
        <a:off x="337825" y="835103"/>
        <a:ext cx="1372889" cy="665732"/>
      </dsp:txXfrm>
    </dsp:sp>
    <dsp:sp modelId="{EDA93911-862B-4FD3-9608-05B314F4C0AC}">
      <dsp:nvSpPr>
        <dsp:cNvPr id="0" name=""/>
        <dsp:cNvSpPr/>
      </dsp:nvSpPr>
      <dsp:spPr>
        <a:xfrm>
          <a:off x="317113" y="162762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Safety Net</a:t>
          </a:r>
          <a:endParaRPr lang="en-US" sz="1900" kern="1200" dirty="0"/>
        </a:p>
      </dsp:txBody>
      <dsp:txXfrm>
        <a:off x="337825" y="1648333"/>
        <a:ext cx="1372889" cy="665732"/>
      </dsp:txXfrm>
    </dsp:sp>
    <dsp:sp modelId="{53491383-AF23-4262-BF21-C95F018FD2DF}">
      <dsp:nvSpPr>
        <dsp:cNvPr id="0" name=""/>
        <dsp:cNvSpPr/>
      </dsp:nvSpPr>
      <dsp:spPr>
        <a:xfrm>
          <a:off x="317113" y="244085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 Solution</a:t>
          </a:r>
          <a:endParaRPr lang="en-US" sz="1900" kern="1200" dirty="0"/>
        </a:p>
      </dsp:txBody>
      <dsp:txXfrm>
        <a:off x="337825" y="2461563"/>
        <a:ext cx="1372889" cy="665732"/>
      </dsp:txXfrm>
    </dsp:sp>
    <dsp:sp modelId="{6B0312C1-A6C0-4A70-B7DB-8713C60FA180}">
      <dsp:nvSpPr>
        <dsp:cNvPr id="0" name=""/>
        <dsp:cNvSpPr/>
      </dsp:nvSpPr>
      <dsp:spPr>
        <a:xfrm>
          <a:off x="317113" y="3254082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Future</a:t>
          </a:r>
          <a:endParaRPr lang="en-US" sz="1900" kern="1200" dirty="0"/>
        </a:p>
      </dsp:txBody>
      <dsp:txXfrm>
        <a:off x="337825" y="3274794"/>
        <a:ext cx="1372889" cy="6657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B75F3-59E2-4999-ABE0-C3DB4CB51CAC}">
      <dsp:nvSpPr>
        <dsp:cNvPr id="0" name=""/>
        <dsp:cNvSpPr/>
      </dsp:nvSpPr>
      <dsp:spPr>
        <a:xfrm>
          <a:off x="304907" y="0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Waste</a:t>
          </a:r>
          <a:endParaRPr lang="en-US" sz="1900" kern="1200" dirty="0"/>
        </a:p>
      </dsp:txBody>
      <dsp:txXfrm>
        <a:off x="325619" y="20712"/>
        <a:ext cx="1372889" cy="665732"/>
      </dsp:txXfrm>
    </dsp:sp>
    <dsp:sp modelId="{824A2986-F3AF-47CA-B446-189F96F7D0F5}">
      <dsp:nvSpPr>
        <dsp:cNvPr id="0" name=""/>
        <dsp:cNvSpPr/>
      </dsp:nvSpPr>
      <dsp:spPr>
        <a:xfrm>
          <a:off x="317113" y="81439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Impact</a:t>
          </a:r>
          <a:endParaRPr lang="en-US" sz="1900" kern="1200" dirty="0"/>
        </a:p>
      </dsp:txBody>
      <dsp:txXfrm>
        <a:off x="337825" y="835103"/>
        <a:ext cx="1372889" cy="665732"/>
      </dsp:txXfrm>
    </dsp:sp>
    <dsp:sp modelId="{EDA93911-862B-4FD3-9608-05B314F4C0AC}">
      <dsp:nvSpPr>
        <dsp:cNvPr id="0" name=""/>
        <dsp:cNvSpPr/>
      </dsp:nvSpPr>
      <dsp:spPr>
        <a:xfrm>
          <a:off x="317113" y="162762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Food Safety Net</a:t>
          </a:r>
          <a:endParaRPr lang="en-US" sz="1900" kern="1200" dirty="0"/>
        </a:p>
      </dsp:txBody>
      <dsp:txXfrm>
        <a:off x="337825" y="1648333"/>
        <a:ext cx="1372889" cy="665732"/>
      </dsp:txXfrm>
    </dsp:sp>
    <dsp:sp modelId="{53491383-AF23-4262-BF21-C95F018FD2DF}">
      <dsp:nvSpPr>
        <dsp:cNvPr id="0" name=""/>
        <dsp:cNvSpPr/>
      </dsp:nvSpPr>
      <dsp:spPr>
        <a:xfrm>
          <a:off x="317113" y="2440851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A Solution</a:t>
          </a:r>
          <a:endParaRPr lang="en-US" sz="1900" kern="1200" dirty="0"/>
        </a:p>
      </dsp:txBody>
      <dsp:txXfrm>
        <a:off x="337825" y="2461563"/>
        <a:ext cx="1372889" cy="665732"/>
      </dsp:txXfrm>
    </dsp:sp>
    <dsp:sp modelId="{6B0312C1-A6C0-4A70-B7DB-8713C60FA180}">
      <dsp:nvSpPr>
        <dsp:cNvPr id="0" name=""/>
        <dsp:cNvSpPr/>
      </dsp:nvSpPr>
      <dsp:spPr>
        <a:xfrm>
          <a:off x="317113" y="3254082"/>
          <a:ext cx="1414313" cy="707156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The Future</a:t>
          </a:r>
          <a:endParaRPr lang="en-US" sz="1900" kern="1200" dirty="0"/>
        </a:p>
      </dsp:txBody>
      <dsp:txXfrm>
        <a:off x="337825" y="3274794"/>
        <a:ext cx="1372889" cy="6657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pPr>
              <a:defRPr/>
            </a:pPr>
            <a:fld id="{01817345-41F1-4357-9641-0A13666800BF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pPr>
              <a:defRPr/>
            </a:pPr>
            <a:fld id="{CBA074EE-CBFB-4A2E-9EFE-A6220DC7E0C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889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95F2EEF-5EE8-4050-9F83-E20DFC29530D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D72DCD5-273C-4AD9-8654-F8535664EE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145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A3A273-1276-4EA7-8F6F-AA5F3386383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861F-941C-41CD-AF12-E8AC930077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861F-941C-41CD-AF12-E8AC930077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2C861F-941C-41CD-AF12-E8AC930077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0852">
              <a:defRPr/>
            </a:pPr>
            <a:r>
              <a:rPr lang="en-US" dirty="0" smtClean="0"/>
              <a:t>Billions spent annually to fund food programs.  Costs increase as food insecurity increases.  </a:t>
            </a:r>
            <a:r>
              <a:rPr lang="en-US" u="sng" dirty="0" smtClean="0"/>
              <a:t>Increases national health case costs.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007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endParaRPr lang="en-US" sz="1300" dirty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345D77-9673-4B2D-B07A-7B75AF26123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B276D-0F4E-448B-957B-3D3B2B5EB91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CF312-DE32-422B-82C4-970D374B4B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 </a:t>
            </a:r>
          </a:p>
          <a:p>
            <a:r>
              <a:rPr lang="en-US" sz="1300" dirty="0"/>
              <a:t>40 million Americans grow food in home gardens average harvest is 300 lbs per growing season</a:t>
            </a:r>
          </a:p>
          <a:p>
            <a:r>
              <a:rPr lang="en-US" sz="1300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708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367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2188" cy="36004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1838" y="4642230"/>
            <a:ext cx="6095682" cy="5298448"/>
          </a:xfrm>
          <a:prstGeom prst="rect">
            <a:avLst/>
          </a:prstGeom>
        </p:spPr>
        <p:txBody>
          <a:bodyPr wrap="square" lIns="96085" tIns="48043" rIns="96085" bIns="48043">
            <a:spAutoFit/>
          </a:bodyPr>
          <a:lstStyle/>
          <a:p>
            <a:r>
              <a:rPr lang="en-US" sz="1300" dirty="0"/>
              <a:t>This is food that would have been wasted last year instead went to a food panty  in Bridgeport ct.</a:t>
            </a:r>
          </a:p>
          <a:p>
            <a:r>
              <a:rPr lang="en-US" sz="1300" dirty="0"/>
              <a:t>Isnt this amazing?   PAUSE and lookup</a:t>
            </a:r>
          </a:p>
          <a:p>
            <a:endParaRPr lang="en-US" sz="1300" dirty="0"/>
          </a:p>
          <a:p>
            <a:r>
              <a:rPr lang="en-US" sz="1300" dirty="0"/>
              <a:t>This idea works.. And is working in communities all across </a:t>
            </a:r>
            <a:r>
              <a:rPr lang="en-US" sz="1300" dirty="0" smtClean="0"/>
              <a:t>America... </a:t>
            </a:r>
            <a:r>
              <a:rPr lang="en-US" sz="1300" dirty="0"/>
              <a:t>All 50 states.</a:t>
            </a:r>
          </a:p>
          <a:p>
            <a:r>
              <a:rPr lang="en-US" sz="1300" dirty="0"/>
              <a:t>And it’s only two years old.</a:t>
            </a:r>
          </a:p>
          <a:p>
            <a:r>
              <a:rPr lang="en-US" sz="1300" dirty="0"/>
              <a:t>We’re moving information instead of moving food to eliminate hunger and malnutrition nationwide.</a:t>
            </a:r>
          </a:p>
          <a:p>
            <a:r>
              <a:rPr lang="en-US" sz="1300" dirty="0"/>
              <a:t>This is a sustainable solution that costs absolutely nothing to implement and nothing to operate.</a:t>
            </a:r>
          </a:p>
          <a:p>
            <a:r>
              <a:rPr lang="en-US" sz="1300" dirty="0"/>
              <a:t>ITS AMERICANS ONLY NO COST HUNGER SOLUTION.</a:t>
            </a:r>
          </a:p>
          <a:p>
            <a:r>
              <a:rPr lang="en-US" sz="1300" b="1" dirty="0"/>
              <a:t>More importantly, we are exposing our our kids to fresh food	apples not pre-sliced in cellophane</a:t>
            </a:r>
            <a:endParaRPr lang="en-US" sz="1300" dirty="0"/>
          </a:p>
          <a:p>
            <a:r>
              <a:rPr lang="en-US" sz="1300" b="1" dirty="0"/>
              <a:t>	peas in pods not cans</a:t>
            </a:r>
          </a:p>
          <a:p>
            <a:endParaRPr lang="en-US" sz="1300" dirty="0"/>
          </a:p>
          <a:p>
            <a:r>
              <a:rPr lang="en-US" sz="1300" dirty="0"/>
              <a:t>You can help more Americans get access to healthy food.</a:t>
            </a:r>
          </a:p>
          <a:p>
            <a:r>
              <a:rPr lang="en-US" sz="1300" dirty="0"/>
              <a:t>Ask your local food pantry wants to start receiving freshly harvested locally grown food. </a:t>
            </a:r>
          </a:p>
          <a:p>
            <a:r>
              <a:rPr lang="en-US" sz="1300" dirty="0"/>
              <a:t>Remind them it is free, they need no refrigeration or storeage, and that it is free – you need to say that twice</a:t>
            </a:r>
          </a:p>
          <a:p>
            <a:r>
              <a:rPr lang="en-US" sz="1300" dirty="0"/>
              <a:t>Let all your gardening friends and their parents know about their opportuntiy to diminish hunger.</a:t>
            </a:r>
          </a:p>
          <a:p>
            <a:r>
              <a:rPr lang="en-US" sz="1300" dirty="0"/>
              <a:t>Tweet/blog/email and talk about it.</a:t>
            </a:r>
          </a:p>
          <a:p>
            <a:r>
              <a:rPr lang="en-US" sz="1300" dirty="0"/>
              <a:t>This is a viral effort... And we need viruses.</a:t>
            </a:r>
          </a:p>
          <a:p>
            <a:endParaRPr lang="en-US" sz="1300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4637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Jamie Oliver – TED speaker</a:t>
            </a:r>
          </a:p>
          <a:p>
            <a:endParaRPr lang="en-US" sz="1300" dirty="0"/>
          </a:p>
          <a:p>
            <a:r>
              <a:rPr lang="en-US" sz="1300" dirty="0"/>
              <a:t>First Lady Michelle Obama – Lets Move</a:t>
            </a:r>
          </a:p>
          <a:p>
            <a:endParaRPr lang="en-US" sz="1300" dirty="0"/>
          </a:p>
          <a:p>
            <a:r>
              <a:rPr lang="en-US" sz="1300" dirty="0"/>
              <a:t>Michael Pollan – Author</a:t>
            </a:r>
          </a:p>
          <a:p>
            <a:endParaRPr lang="en-US" sz="1300" dirty="0"/>
          </a:p>
          <a:p>
            <a:r>
              <a:rPr lang="en-US" sz="1300" dirty="0"/>
              <a:t>For the millions of Americans who can’t afford healthier eating, ampleharvest.org is enabling what they advocate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3EB704-5517-426C-A0B8-39742FF4838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 </a:t>
            </a:r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608E96-8672-457C-9C77-BAF88FE26A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BD3854-5006-4048-ACB7-26F3E4FF024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9322CE-BF09-478E-AC65-DD1CB3FD9A8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342B0-BD5E-419F-8B2F-684848221D56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93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CF312-DE32-422B-82C4-970D374B4B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CF312-DE32-422B-82C4-970D374B4B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ECF312-DE32-422B-82C4-970D374B4BC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3BC2B8-2AD9-4A12-B7DE-EEB31B55CA8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These government, corporate and non-profit partners are working with us collaboratively towards helping to get more fresh food into the pantries.  </a:t>
            </a:r>
          </a:p>
          <a:p>
            <a:endParaRPr lang="en-US" sz="1300" dirty="0"/>
          </a:p>
          <a:p>
            <a:endParaRPr lang="en-US" sz="1300" dirty="0"/>
          </a:p>
          <a:p>
            <a:r>
              <a:rPr lang="en-US" sz="1300" dirty="0"/>
              <a:t> </a:t>
            </a:r>
            <a:r>
              <a:rPr lang="en-US" sz="1300" b="1" dirty="0"/>
              <a:t>This,  is the </a:t>
            </a:r>
            <a:r>
              <a:rPr lang="en-US" sz="1300" b="1" dirty="0" err="1"/>
              <a:t>missling</a:t>
            </a:r>
            <a:r>
              <a:rPr lang="en-US" sz="1300" b="1" dirty="0"/>
              <a:t> link in what was, a broken</a:t>
            </a:r>
            <a:r>
              <a:rPr lang="en-US" sz="1300" dirty="0"/>
              <a:t> </a:t>
            </a:r>
            <a:r>
              <a:rPr lang="en-US" sz="1300" b="1" dirty="0"/>
              <a:t>chain</a:t>
            </a:r>
            <a:r>
              <a:rPr lang="en-US" sz="1300" dirty="0"/>
              <a:t>.  </a:t>
            </a:r>
            <a:endParaRPr lang="en-US" sz="1300" dirty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9E730-3DEB-4A8C-8E31-B100B972284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49B54-8E09-4D76-8A4B-9C53DF151AD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9793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675F0-4A55-44D7-AA05-3F7462CDDC1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14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Jamie Oliver – TED speaker</a:t>
            </a:r>
          </a:p>
          <a:p>
            <a:endParaRPr lang="en-US" sz="1300" dirty="0"/>
          </a:p>
          <a:p>
            <a:r>
              <a:rPr lang="en-US" sz="1300" dirty="0"/>
              <a:t>First Lady Michelle Obama – Lets Move</a:t>
            </a:r>
          </a:p>
          <a:p>
            <a:endParaRPr lang="en-US" sz="1300" dirty="0"/>
          </a:p>
          <a:p>
            <a:r>
              <a:rPr lang="en-US" sz="1300" dirty="0"/>
              <a:t>Michael Pollan – Author</a:t>
            </a:r>
          </a:p>
          <a:p>
            <a:endParaRPr lang="en-US" sz="1300" dirty="0"/>
          </a:p>
          <a:p>
            <a:r>
              <a:rPr lang="en-US" sz="1300" dirty="0"/>
              <a:t>For the millions of Americans who can’t afford healthier eating, ampleharvest.org is enabling what they advocate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Jamie Oliver – TED speaker</a:t>
            </a:r>
          </a:p>
          <a:p>
            <a:endParaRPr lang="en-US" sz="1300" dirty="0"/>
          </a:p>
          <a:p>
            <a:r>
              <a:rPr lang="en-US" sz="1300" dirty="0"/>
              <a:t>First Lady Michelle Obama – Lets Move</a:t>
            </a:r>
          </a:p>
          <a:p>
            <a:endParaRPr lang="en-US" sz="1300" dirty="0"/>
          </a:p>
          <a:p>
            <a:r>
              <a:rPr lang="en-US" sz="1300" dirty="0"/>
              <a:t>Michael Pollan – Author</a:t>
            </a:r>
          </a:p>
          <a:p>
            <a:endParaRPr lang="en-US" sz="1300" dirty="0"/>
          </a:p>
          <a:p>
            <a:r>
              <a:rPr lang="en-US" sz="1300" dirty="0"/>
              <a:t>For the millions of Americans who can’t afford healthier eating, ampleharvest.org is enabling what they advocate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57300" y="720725"/>
            <a:ext cx="4802188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300" dirty="0"/>
              <a:t>Jamie Oliver – TED speaker</a:t>
            </a:r>
          </a:p>
          <a:p>
            <a:endParaRPr lang="en-US" sz="1300" dirty="0"/>
          </a:p>
          <a:p>
            <a:r>
              <a:rPr lang="en-US" sz="1300" dirty="0"/>
              <a:t>First Lady Michelle Obama – Lets Move</a:t>
            </a:r>
          </a:p>
          <a:p>
            <a:endParaRPr lang="en-US" sz="1300" dirty="0"/>
          </a:p>
          <a:p>
            <a:r>
              <a:rPr lang="en-US" sz="1300" dirty="0"/>
              <a:t>Michael Pollan – Author</a:t>
            </a:r>
          </a:p>
          <a:p>
            <a:endParaRPr lang="en-US" sz="1300" dirty="0"/>
          </a:p>
          <a:p>
            <a:r>
              <a:rPr lang="en-US" sz="1300" dirty="0"/>
              <a:t>For the millions of Americans who can’t afford healthier eating, ampleharvest.org is enabling what they advocate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328A1A-1FB8-427D-8C5B-68A2B465363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22B5-5FCC-40DE-A23E-3D7CEF12891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45A35-B5CB-409B-8D9D-D378ECB3614A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09510-49B2-4635-88BE-83CC1499AF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72646"/>
      </p:ext>
    </p:extLst>
  </p:cSld>
  <p:clrMapOvr>
    <a:masterClrMapping/>
  </p:clrMapOvr>
  <p:transition spd="slow" advTm="1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06E26-D096-459A-914E-3EAF79CC8121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15E3-C73D-4EC6-9AC8-D473532800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287509"/>
      </p:ext>
    </p:extLst>
  </p:cSld>
  <p:clrMapOvr>
    <a:masterClrMapping/>
  </p:clrMapOvr>
  <p:transition spd="slow" advTm="1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23CAE-FE2D-4E86-8A6C-37C3BBEA99A3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684D9-5445-4C2B-80FB-2F2E871B2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92294"/>
      </p:ext>
    </p:extLst>
  </p:cSld>
  <p:clrMapOvr>
    <a:masterClrMapping/>
  </p:clrMapOvr>
  <p:transition spd="slow" advTm="1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4CCB-5C93-4003-9010-AE936BEA5BC0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B3FD4-69BE-4B38-8AF3-A94CDC2F31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22070"/>
      </p:ext>
    </p:extLst>
  </p:cSld>
  <p:clrMapOvr>
    <a:masterClrMapping/>
  </p:clrMapOvr>
  <p:transition spd="slow" advTm="1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1A771-1277-4A35-A888-A3D73678F5C9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6B981-5FD3-424F-B4B9-DA91389A7D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3007"/>
      </p:ext>
    </p:extLst>
  </p:cSld>
  <p:clrMapOvr>
    <a:masterClrMapping/>
  </p:clrMapOvr>
  <p:transition spd="slow" advTm="1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14F5-D194-4B3D-8A2E-63E22314690F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A60DE-28D3-40B3-8322-E254CEF500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35729"/>
      </p:ext>
    </p:extLst>
  </p:cSld>
  <p:clrMapOvr>
    <a:masterClrMapping/>
  </p:clrMapOvr>
  <p:transition spd="slow" advTm="1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BD87E-111A-4CE1-81F5-98F8AAB92300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3E30F-59DD-43BD-B972-4EB6145A7DA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37602"/>
      </p:ext>
    </p:extLst>
  </p:cSld>
  <p:clrMapOvr>
    <a:masterClrMapping/>
  </p:clrMapOvr>
  <p:transition spd="slow" advTm="1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4A795-BC23-480F-BB27-03363D9C7864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C4A22-174F-4195-821D-638C675E56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57385"/>
      </p:ext>
    </p:extLst>
  </p:cSld>
  <p:clrMapOvr>
    <a:masterClrMapping/>
  </p:clrMapOvr>
  <p:transition spd="slow" advTm="1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04C1-B15E-4746-B217-DFAD0DE188B5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C4CFF-4429-4F6B-ACDA-0A6FA3667C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787436"/>
      </p:ext>
    </p:extLst>
  </p:cSld>
  <p:clrMapOvr>
    <a:masterClrMapping/>
  </p:clrMapOvr>
  <p:transition spd="slow" advTm="1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B54B7-449F-4ECA-B724-9B2250D82159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DF00C-3975-420B-A1FB-A21AB045EC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36911"/>
      </p:ext>
    </p:extLst>
  </p:cSld>
  <p:clrMapOvr>
    <a:masterClrMapping/>
  </p:clrMapOvr>
  <p:transition spd="slow" advTm="1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2C90B-9239-4EEE-A168-84D904456B26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A6DE-6EB4-4A21-B4BA-506FE4E9BE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420437"/>
      </p:ext>
    </p:extLst>
  </p:cSld>
  <p:clrMapOvr>
    <a:masterClrMapping/>
  </p:clrMapOvr>
  <p:transition spd="slow" advTm="1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D076FE-F0CE-4455-8217-14D3B37D27EC}" type="datetimeFigureOut">
              <a:rPr lang="en-US"/>
              <a:pPr>
                <a:defRPr/>
              </a:pPr>
              <a:t>6/21/2014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433C84-B4BB-4048-95D4-6D7412715E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9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8.tm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9.tm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14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15.tm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6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20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9.jpeg"/><Relationship Id="rId11" Type="http://schemas.openxmlformats.org/officeDocument/2006/relationships/image" Target="../media/image17.png"/><Relationship Id="rId5" Type="http://schemas.openxmlformats.org/officeDocument/2006/relationships/hyperlink" Target="http://www.ampleharvest.org/simg/pantries/486.jpg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hyperlink" Target="http://www.ampleharvest.org/simg/pantries/486.jpg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1.jpeg"/><Relationship Id="rId4" Type="http://schemas.openxmlformats.org/officeDocument/2006/relationships/image" Target="../media/image23.tmp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jpeg"/><Relationship Id="rId18" Type="http://schemas.openxmlformats.org/officeDocument/2006/relationships/image" Target="../media/image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4.png"/><Relationship Id="rId12" Type="http://schemas.openxmlformats.org/officeDocument/2006/relationships/image" Target="../media/image3.png"/><Relationship Id="rId1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4.wdp"/><Relationship Id="rId1" Type="http://schemas.openxmlformats.org/officeDocument/2006/relationships/tags" Target="../tags/tag23.xml"/><Relationship Id="rId6" Type="http://schemas.microsoft.com/office/2007/relationships/hdphoto" Target="../media/hdphoto2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image" Target="../media/image23.tmp"/><Relationship Id="rId9" Type="http://schemas.openxmlformats.org/officeDocument/2006/relationships/image" Target="../media/image27.png"/><Relationship Id="rId14" Type="http://schemas.openxmlformats.org/officeDocument/2006/relationships/hyperlink" Target="http://www.ampleharvest.org/simg/pantries/486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tags" Target="../tags/tag26.xml"/><Relationship Id="rId7" Type="http://schemas.openxmlformats.org/officeDocument/2006/relationships/diagramData" Target="../diagrams/data4.xml"/><Relationship Id="rId12" Type="http://schemas.openxmlformats.org/officeDocument/2006/relationships/image" Target="../media/image32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.png"/><Relationship Id="rId11" Type="http://schemas.microsoft.com/office/2007/relationships/diagramDrawing" Target="../diagrams/drawing4.xml"/><Relationship Id="rId5" Type="http://schemas.openxmlformats.org/officeDocument/2006/relationships/notesSlide" Target="../notesSlides/notesSlide24.xml"/><Relationship Id="rId10" Type="http://schemas.openxmlformats.org/officeDocument/2006/relationships/diagramColors" Target="../diagrams/colors4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9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1.jpeg"/><Relationship Id="rId12" Type="http://schemas.openxmlformats.org/officeDocument/2006/relationships/hyperlink" Target="http://www.ampleharvest.org/simg/pantries/486.jp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26.png"/><Relationship Id="rId11" Type="http://schemas.openxmlformats.org/officeDocument/2006/relationships/image" Target="../media/image29.jpe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8.jpeg"/><Relationship Id="rId9" Type="http://schemas.openxmlformats.org/officeDocument/2006/relationships/image" Target="../media/image3.png"/><Relationship Id="rId1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18" Type="http://schemas.openxmlformats.org/officeDocument/2006/relationships/image" Target="../media/image29.jpeg"/><Relationship Id="rId3" Type="http://schemas.openxmlformats.org/officeDocument/2006/relationships/tags" Target="../tags/tag30.xml"/><Relationship Id="rId7" Type="http://schemas.openxmlformats.org/officeDocument/2006/relationships/image" Target="../media/image33.png"/><Relationship Id="rId12" Type="http://schemas.openxmlformats.org/officeDocument/2006/relationships/image" Target="../media/image18.jpeg"/><Relationship Id="rId17" Type="http://schemas.openxmlformats.org/officeDocument/2006/relationships/image" Target="../media/image19.jpeg"/><Relationship Id="rId2" Type="http://schemas.openxmlformats.org/officeDocument/2006/relationships/tags" Target="../tags/tag29.xml"/><Relationship Id="rId16" Type="http://schemas.openxmlformats.org/officeDocument/2006/relationships/hyperlink" Target="http://www.ampleharvest.org/simg/pantries/486.jpg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15" Type="http://schemas.microsoft.com/office/2007/relationships/hdphoto" Target="../media/hdphoto5.wdp"/><Relationship Id="rId10" Type="http://schemas.openxmlformats.org/officeDocument/2006/relationships/image" Target="../media/image21.jpeg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8.jpeg"/><Relationship Id="rId18" Type="http://schemas.openxmlformats.org/officeDocument/2006/relationships/hyperlink" Target="http://www.ampleharvest.org/simg/pantries/486.jpg" TargetMode="External"/><Relationship Id="rId3" Type="http://schemas.openxmlformats.org/officeDocument/2006/relationships/tags" Target="../tags/tag33.xml"/><Relationship Id="rId7" Type="http://schemas.openxmlformats.org/officeDocument/2006/relationships/image" Target="../media/image33.png"/><Relationship Id="rId12" Type="http://schemas.openxmlformats.org/officeDocument/2006/relationships/image" Target="../media/image35.jpeg"/><Relationship Id="rId17" Type="http://schemas.openxmlformats.org/officeDocument/2006/relationships/image" Target="../media/image32.jpeg"/><Relationship Id="rId2" Type="http://schemas.openxmlformats.org/officeDocument/2006/relationships/tags" Target="../tags/tag32.xml"/><Relationship Id="rId16" Type="http://schemas.openxmlformats.org/officeDocument/2006/relationships/image" Target="../media/image29.jpeg"/><Relationship Id="rId20" Type="http://schemas.openxmlformats.org/officeDocument/2006/relationships/image" Target="../media/image2.png"/><Relationship Id="rId1" Type="http://schemas.openxmlformats.org/officeDocument/2006/relationships/tags" Target="../tags/tag31.xml"/><Relationship Id="rId6" Type="http://schemas.openxmlformats.org/officeDocument/2006/relationships/image" Target="../media/image28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22.png"/><Relationship Id="rId10" Type="http://schemas.openxmlformats.org/officeDocument/2006/relationships/image" Target="../media/image21.jpeg"/><Relationship Id="rId19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Relationship Id="rId1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41.jpeg"/><Relationship Id="rId3" Type="http://schemas.openxmlformats.org/officeDocument/2006/relationships/tags" Target="../tags/tag36.xml"/><Relationship Id="rId7" Type="http://schemas.openxmlformats.org/officeDocument/2006/relationships/hyperlink" Target="http://www.ampleharvest.org/simg/pantries/486.jpg" TargetMode="External"/><Relationship Id="rId12" Type="http://schemas.microsoft.com/office/2007/relationships/hdphoto" Target="../media/hdphoto6.wdp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7.jpeg"/><Relationship Id="rId11" Type="http://schemas.openxmlformats.org/officeDocument/2006/relationships/image" Target="../media/image40.jpe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39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tmp"/><Relationship Id="rId1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47.jpeg"/><Relationship Id="rId5" Type="http://schemas.openxmlformats.org/officeDocument/2006/relationships/image" Target="../media/image36.jpg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0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5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mp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mp"/><Relationship Id="rId13" Type="http://schemas.openxmlformats.org/officeDocument/2006/relationships/image" Target="../media/image68.tmp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2.tmp"/><Relationship Id="rId12" Type="http://schemas.openxmlformats.org/officeDocument/2006/relationships/image" Target="../media/image67.tm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1.tmp"/><Relationship Id="rId1" Type="http://schemas.openxmlformats.org/officeDocument/2006/relationships/tags" Target="../tags/tag42.xml"/><Relationship Id="rId6" Type="http://schemas.openxmlformats.org/officeDocument/2006/relationships/image" Target="../media/image61.tmp"/><Relationship Id="rId11" Type="http://schemas.openxmlformats.org/officeDocument/2006/relationships/image" Target="../media/image66.png"/><Relationship Id="rId5" Type="http://schemas.openxmlformats.org/officeDocument/2006/relationships/image" Target="../media/image60.tmp"/><Relationship Id="rId15" Type="http://schemas.openxmlformats.org/officeDocument/2006/relationships/image" Target="../media/image70.png"/><Relationship Id="rId10" Type="http://schemas.openxmlformats.org/officeDocument/2006/relationships/image" Target="../media/image65.tmp"/><Relationship Id="rId4" Type="http://schemas.openxmlformats.org/officeDocument/2006/relationships/image" Target="../media/image59.tmp"/><Relationship Id="rId9" Type="http://schemas.openxmlformats.org/officeDocument/2006/relationships/image" Target="../media/image64.tmp"/><Relationship Id="rId14" Type="http://schemas.openxmlformats.org/officeDocument/2006/relationships/image" Target="../media/image69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7" Type="http://schemas.openxmlformats.org/officeDocument/2006/relationships/image" Target="../media/image2.png"/><Relationship Id="rId2" Type="http://schemas.microsoft.com/office/2007/relationships/media" Target="../media/media1.wmv"/><Relationship Id="rId1" Type="http://schemas.openxmlformats.org/officeDocument/2006/relationships/tags" Target="../tags/tag43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jpeg"/><Relationship Id="rId7" Type="http://schemas.openxmlformats.org/officeDocument/2006/relationships/hyperlink" Target="http://www.ampleharvest.org/simg/pantries/303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2.png"/><Relationship Id="rId5" Type="http://schemas.openxmlformats.org/officeDocument/2006/relationships/hyperlink" Target="http://www.ampleharvest.org/simg/pantries/800.jpg" TargetMode="External"/><Relationship Id="rId10" Type="http://schemas.openxmlformats.org/officeDocument/2006/relationships/image" Target="../media/image83.jpeg"/><Relationship Id="rId4" Type="http://schemas.openxmlformats.org/officeDocument/2006/relationships/image" Target="../media/image80.jpeg"/><Relationship Id="rId9" Type="http://schemas.openxmlformats.org/officeDocument/2006/relationships/hyperlink" Target="http://www.ampleharvest.org/simg/pantries/394.jpg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49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8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84.tmp"/><Relationship Id="rId4" Type="http://schemas.openxmlformats.org/officeDocument/2006/relationships/image" Target="../media/image85.tm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86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90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6" Type="http://schemas.openxmlformats.org/officeDocument/2006/relationships/image" Target="../media/image89.tmp"/><Relationship Id="rId5" Type="http://schemas.openxmlformats.org/officeDocument/2006/relationships/image" Target="../media/image88.tmp"/><Relationship Id="rId4" Type="http://schemas.openxmlformats.org/officeDocument/2006/relationships/image" Target="../media/image84.tm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88.tmp"/><Relationship Id="rId5" Type="http://schemas.openxmlformats.org/officeDocument/2006/relationships/image" Target="../media/image84.tmp"/><Relationship Id="rId4" Type="http://schemas.openxmlformats.org/officeDocument/2006/relationships/image" Target="../media/image91.tm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84.tm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84.tm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84.tm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84.tm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8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tmp"/><Relationship Id="rId13" Type="http://schemas.openxmlformats.org/officeDocument/2006/relationships/image" Target="../media/image101.jpeg"/><Relationship Id="rId18" Type="http://schemas.openxmlformats.org/officeDocument/2006/relationships/image" Target="../media/image106.tmp"/><Relationship Id="rId3" Type="http://schemas.openxmlformats.org/officeDocument/2006/relationships/notesSlide" Target="../notesSlides/notesSlide60.xml"/><Relationship Id="rId21" Type="http://schemas.openxmlformats.org/officeDocument/2006/relationships/image" Target="../media/image84.tmp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17" Type="http://schemas.openxmlformats.org/officeDocument/2006/relationships/image" Target="../media/image105.tm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tags" Target="../tags/tag55.xml"/><Relationship Id="rId6" Type="http://schemas.openxmlformats.org/officeDocument/2006/relationships/image" Target="../media/image94.tmp"/><Relationship Id="rId11" Type="http://schemas.openxmlformats.org/officeDocument/2006/relationships/image" Target="../media/image99.png"/><Relationship Id="rId5" Type="http://schemas.openxmlformats.org/officeDocument/2006/relationships/image" Target="../media/image93.tmp"/><Relationship Id="rId15" Type="http://schemas.openxmlformats.org/officeDocument/2006/relationships/image" Target="../media/image103.jpeg"/><Relationship Id="rId10" Type="http://schemas.openxmlformats.org/officeDocument/2006/relationships/image" Target="../media/image98.jpeg"/><Relationship Id="rId19" Type="http://schemas.openxmlformats.org/officeDocument/2006/relationships/image" Target="../media/image107.tmp"/><Relationship Id="rId4" Type="http://schemas.openxmlformats.org/officeDocument/2006/relationships/image" Target="../media/image92.tmp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09.tm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58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58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5" Type="http://schemas.openxmlformats.org/officeDocument/2006/relationships/image" Target="../media/image84.tmp"/><Relationship Id="rId4" Type="http://schemas.openxmlformats.org/officeDocument/2006/relationships/image" Target="../media/image112.tm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84.tm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6" Type="http://schemas.openxmlformats.org/officeDocument/2006/relationships/image" Target="../media/image84.tmp"/><Relationship Id="rId5" Type="http://schemas.openxmlformats.org/officeDocument/2006/relationships/image" Target="../media/image1.jpeg"/><Relationship Id="rId4" Type="http://schemas.openxmlformats.org/officeDocument/2006/relationships/image" Target="../media/image113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7.tm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6400" y="914400"/>
            <a:ext cx="525303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Hunger in America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905000"/>
            <a:ext cx="35099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wasted food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6800" y="3886200"/>
            <a:ext cx="199866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charity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00" y="1981200"/>
            <a:ext cx="32766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common sense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343400"/>
            <a:ext cx="41592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food insecurity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8400" y="2503488"/>
            <a:ext cx="487680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40 million home gardeners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09800" y="3657600"/>
            <a:ext cx="32353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opportunity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3886200"/>
            <a:ext cx="3098800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back yard</a:t>
            </a:r>
          </a:p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 gardening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5463" y="1687513"/>
            <a:ext cx="5986462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50+ million food insecure Americans... Including  1 out of ever 4 kids under the age  of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4800" y="2667000"/>
            <a:ext cx="32702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food pantry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2663" y="3497263"/>
            <a:ext cx="2894012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food bank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063" y="4343400"/>
            <a:ext cx="52546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community garden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875" y="1930400"/>
            <a:ext cx="7162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bg1"/>
                </a:solidFill>
              </a:rPr>
              <a:t>charity from your backyard….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020763" y="4249738"/>
            <a:ext cx="64881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chemeClr val="bg1"/>
                </a:solidFill>
              </a:rPr>
              <a:t>…not your back pocket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409226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84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7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7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7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7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97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7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17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7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7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7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700"/>
                            </p:stCondLst>
                            <p:childTnLst>
                              <p:par>
                                <p:cTn id="9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7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77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700"/>
                            </p:stCondLst>
                            <p:childTnLst>
                              <p:par>
                                <p:cTn id="10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700"/>
                            </p:stCondLst>
                            <p:childTnLst>
                              <p:par>
                                <p:cTn id="11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700"/>
                            </p:stCondLst>
                            <p:childTnLst>
                              <p:par>
                                <p:cTn id="1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4700"/>
                            </p:stCondLst>
                            <p:childTnLst>
                              <p:par>
                                <p:cTn id="1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6" grpId="0"/>
      <p:bldP spid="16" grpId="1"/>
      <p:bldP spid="16" grpId="2"/>
      <p:bldP spid="18" grpId="0"/>
      <p:bldP spid="18" grpId="1"/>
      <p:bldP spid="19" grpId="0"/>
      <p:bldP spid="19" grpId="1"/>
      <p:bldP spid="20" grpId="0"/>
      <p:bldP spid="20" grpId="1"/>
      <p:bldP spid="24" grpId="0"/>
      <p:bldP spid="24" grpId="1"/>
      <p:bldP spid="25" grpId="0"/>
      <p:bldP spid="2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133600"/>
            <a:ext cx="4219065" cy="31242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906772" y="1447086"/>
            <a:ext cx="375493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>
                    <a:lumMod val="65000"/>
                  </a:schemeClr>
                </a:solidFill>
              </a:rPr>
              <a:t>Documented Sources of Food Waste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Farms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Not Fit for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Not Priced for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Not harvested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Storage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Retail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Misuse of “Sell by Dates”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Consumer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Restaurant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Misuse of “Sell by Dates”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8000"/>
                </a:solidFill>
              </a:rPr>
              <a:t>Home / Community Gardens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870285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428" y="1600200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America’s Home Gardeners</a:t>
            </a:r>
          </a:p>
          <a:p>
            <a:endParaRPr lang="en-US" b="1" dirty="0"/>
          </a:p>
          <a:p>
            <a:r>
              <a:rPr lang="en-US" b="1" dirty="0" smtClean="0"/>
              <a:t>From Nat’l Gardening Association Reports of 2009 and 2014</a:t>
            </a:r>
          </a:p>
          <a:p>
            <a:endParaRPr lang="en-US" b="1" dirty="0"/>
          </a:p>
          <a:p>
            <a:r>
              <a:rPr lang="en-US" b="1" dirty="0" smtClean="0"/>
              <a:t>35% of all households (</a:t>
            </a:r>
            <a:r>
              <a:rPr lang="en-US" b="1" dirty="0" smtClean="0">
                <a:solidFill>
                  <a:srgbClr val="FF0000"/>
                </a:solidFill>
              </a:rPr>
              <a:t>42 million</a:t>
            </a:r>
            <a:r>
              <a:rPr lang="en-US" b="1" dirty="0" smtClean="0"/>
              <a:t>) grow food</a:t>
            </a:r>
          </a:p>
          <a:p>
            <a:endParaRPr lang="en-US" b="1" dirty="0"/>
          </a:p>
          <a:p>
            <a:r>
              <a:rPr lang="en-US" b="1" dirty="0" smtClean="0"/>
              <a:t>17% increased in past 5 years</a:t>
            </a:r>
          </a:p>
          <a:p>
            <a:endParaRPr lang="en-US" b="1" dirty="0"/>
          </a:p>
          <a:p>
            <a:r>
              <a:rPr lang="en-US" b="1" dirty="0" smtClean="0"/>
              <a:t>Average harvest: 300 </a:t>
            </a:r>
            <a:r>
              <a:rPr lang="en-US" b="1" dirty="0" err="1" smtClean="0"/>
              <a:t>lbs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59" y="1600200"/>
            <a:ext cx="4765185" cy="46114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Problem No One Ever Noticed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106277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428" y="160020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America’s Home Gardeners</a:t>
            </a:r>
          </a:p>
          <a:p>
            <a:endParaRPr lang="en-US" b="1" dirty="0"/>
          </a:p>
          <a:p>
            <a:r>
              <a:rPr lang="en-US" b="1" dirty="0" smtClean="0"/>
              <a:t>9 million urban households grow food</a:t>
            </a:r>
          </a:p>
          <a:p>
            <a:endParaRPr lang="en-US" b="1" dirty="0"/>
          </a:p>
          <a:p>
            <a:r>
              <a:rPr lang="en-US" b="1" dirty="0" smtClean="0"/>
              <a:t>200% increase in community gardening in 5 years</a:t>
            </a:r>
          </a:p>
          <a:p>
            <a:endParaRPr lang="en-US" b="1" dirty="0"/>
          </a:p>
          <a:p>
            <a:r>
              <a:rPr lang="en-US" b="1" dirty="0" smtClean="0"/>
              <a:t>63% increase in growing food among </a:t>
            </a:r>
            <a:r>
              <a:rPr lang="en-US" b="1" dirty="0" err="1" smtClean="0"/>
              <a:t>millennials</a:t>
            </a:r>
            <a:r>
              <a:rPr lang="en-US" b="1" dirty="0" smtClean="0"/>
              <a:t> </a:t>
            </a: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87" y="2133600"/>
            <a:ext cx="4715530" cy="3340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Problem No One Ever Noticed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1928117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428" y="1600200"/>
            <a:ext cx="33545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America’s Home Gardeners</a:t>
            </a:r>
          </a:p>
          <a:p>
            <a:endParaRPr lang="en-US" b="1" dirty="0"/>
          </a:p>
          <a:p>
            <a:r>
              <a:rPr lang="en-US" b="1" dirty="0" smtClean="0"/>
              <a:t>Over planting/producing</a:t>
            </a:r>
          </a:p>
          <a:p>
            <a:endParaRPr lang="en-US" b="1" dirty="0" smtClean="0"/>
          </a:p>
          <a:p>
            <a:r>
              <a:rPr lang="en-US" b="1" dirty="0" smtClean="0"/>
              <a:t>Unable to share with friends</a:t>
            </a:r>
          </a:p>
          <a:p>
            <a:endParaRPr lang="en-US" b="1" dirty="0" smtClean="0"/>
          </a:p>
          <a:p>
            <a:r>
              <a:rPr lang="en-US" b="1" dirty="0" smtClean="0"/>
              <a:t>Not preserving/canning</a:t>
            </a:r>
          </a:p>
          <a:p>
            <a:endParaRPr lang="en-US" b="1" dirty="0" smtClean="0"/>
          </a:p>
          <a:p>
            <a:r>
              <a:rPr lang="en-US" b="1" dirty="0" smtClean="0"/>
              <a:t>Bored/overwhelmed</a:t>
            </a: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Problem No One Ever Noticed</a:t>
            </a:r>
            <a:endParaRPr lang="en-US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  <a14:imgEffect>
                      <a14:brightnessContrast bright="-2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68" y="1437167"/>
            <a:ext cx="2749176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674341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03408173"/>
              </p:ext>
            </p:extLst>
          </p:nvPr>
        </p:nvGraphicFramePr>
        <p:xfrm>
          <a:off x="770860" y="2362200"/>
          <a:ext cx="20485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angle 7"/>
          <p:cNvSpPr/>
          <p:nvPr/>
        </p:nvSpPr>
        <p:spPr>
          <a:xfrm>
            <a:off x="990600" y="3886200"/>
            <a:ext cx="1600200" cy="257408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474" y="2286000"/>
            <a:ext cx="1600200" cy="762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C:\Users\goppenheimer\Desktop\New Folder\P9020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14600"/>
            <a:ext cx="5410200" cy="4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793008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Other America</a:t>
            </a:r>
            <a:endParaRPr lang="en-US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443024" y="1600200"/>
            <a:ext cx="3200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out of every 6 Americans </a:t>
            </a:r>
            <a:r>
              <a:rPr lang="en-US" dirty="0"/>
              <a:t>(50 million) </a:t>
            </a:r>
            <a:r>
              <a:rPr lang="en-US" dirty="0" smtClean="0"/>
              <a:t>are food insecure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" name="Picture 4" descr="USA-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14600"/>
            <a:ext cx="5181600" cy="340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021532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514600"/>
            <a:ext cx="4952999" cy="3703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937" y="1600200"/>
            <a:ext cx="32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out of every 6 Americans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(50 million)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 food insecure</a:t>
            </a:r>
          </a:p>
          <a:p>
            <a:endParaRPr lang="en-US" dirty="0" smtClean="0"/>
          </a:p>
          <a:p>
            <a:r>
              <a:rPr lang="en-US" dirty="0" smtClean="0"/>
              <a:t>1 in 4 children under six lives in a food insecure home (1 in 3 if Hispanic)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Other America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125989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042" y="2511791"/>
            <a:ext cx="4915300" cy="373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1" y="1600200"/>
            <a:ext cx="32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 out of every 6 Americans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(50 million)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are food insecure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 in 4 children under six lives in a food insecure home (1 in 3 if Hispanic)</a:t>
            </a:r>
          </a:p>
          <a:p>
            <a:endParaRPr lang="en-US" dirty="0"/>
          </a:p>
          <a:p>
            <a:pPr lvl="0"/>
            <a:r>
              <a:rPr lang="en-US" dirty="0">
                <a:solidFill>
                  <a:prstClr val="black"/>
                </a:solidFill>
              </a:rPr>
              <a:t>Malnourished children do poorly in school and malnourished parents struggle in the work place.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Other America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25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4114" y="1600200"/>
            <a:ext cx="32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Health of America</a:t>
            </a:r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Childhood Obesity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Type II Diabetes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Food related illnesses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Hypertension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Other America</a:t>
            </a:r>
            <a:endParaRPr lang="en-US" b="1" u="sng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38" y="2582248"/>
            <a:ext cx="4217762" cy="315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60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82248"/>
            <a:ext cx="4371894" cy="33438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4114" y="16002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National Security Issue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75% of young people who apply for military service are not fit to serve.</a:t>
            </a: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Other America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78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089298"/>
            <a:ext cx="6095339" cy="458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514600"/>
            <a:ext cx="87291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“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No Food Left Behind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”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technology solution to food waste and hunger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333300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0346331"/>
              </p:ext>
            </p:extLst>
          </p:nvPr>
        </p:nvGraphicFramePr>
        <p:xfrm>
          <a:off x="770860" y="2362200"/>
          <a:ext cx="20485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Rectangle 7"/>
          <p:cNvSpPr/>
          <p:nvPr/>
        </p:nvSpPr>
        <p:spPr>
          <a:xfrm>
            <a:off x="990600" y="4800600"/>
            <a:ext cx="1600200" cy="165968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474" y="2286000"/>
            <a:ext cx="1600200" cy="16002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30" y="2590800"/>
            <a:ext cx="4998070" cy="3352800"/>
          </a:xfrm>
          <a:prstGeom prst="rect">
            <a:avLst/>
          </a:prstGeom>
          <a:ln w="25400" cmpd="sng">
            <a:noFill/>
            <a:beve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884095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-70936" y="484494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97974" y="3623694"/>
            <a:ext cx="2946026" cy="3276600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7024329" y="5444376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 descr="http://www.ampleharvest.org/simg/pantries/486_t.jpg">
            <a:hlinkClick r:id="rId5" tooltip="His Hands Food Cupboard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77484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33.5K Pantries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70545" y="5312859"/>
            <a:ext cx="2941847" cy="408689"/>
            <a:chOff x="2070545" y="5312859"/>
            <a:chExt cx="2941847" cy="408689"/>
          </a:xfrm>
        </p:grpSpPr>
        <p:grpSp>
          <p:nvGrpSpPr>
            <p:cNvPr id="4" name="Group 3"/>
            <p:cNvGrpSpPr/>
            <p:nvPr/>
          </p:nvGrpSpPr>
          <p:grpSpPr>
            <a:xfrm>
              <a:off x="2070545" y="5312859"/>
              <a:ext cx="2941847" cy="408689"/>
              <a:chOff x="2838692" y="3276882"/>
              <a:chExt cx="2590533" cy="408689"/>
            </a:xfrm>
            <a:solidFill>
              <a:srgbClr val="FF0000"/>
            </a:solidFill>
          </p:grpSpPr>
          <p:sp>
            <p:nvSpPr>
              <p:cNvPr id="31" name="Right Arrow 30"/>
              <p:cNvSpPr/>
              <p:nvPr/>
            </p:nvSpPr>
            <p:spPr>
              <a:xfrm>
                <a:off x="4714600" y="3276882"/>
                <a:ext cx="714625" cy="40868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Flowchart: Collate 2"/>
              <p:cNvSpPr/>
              <p:nvPr/>
            </p:nvSpPr>
            <p:spPr>
              <a:xfrm rot="16200000">
                <a:off x="3676474" y="2543274"/>
                <a:ext cx="200344" cy="1875907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02725"/>
            <a:ext cx="1741490" cy="141267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  <p:pic>
        <p:nvPicPr>
          <p:cNvPr id="23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39" name="Group 38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48" name="Right Arrow 47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Flowchart: Collate 48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Picture 4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74569"/>
            <a:ext cx="4790746" cy="3005586"/>
          </a:xfrm>
          <a:prstGeom prst="rect">
            <a:avLst/>
          </a:prstGeom>
          <a:ln w="25400" cmpd="sng">
            <a:solidFill>
              <a:schemeClr val="tx1"/>
            </a:solidFill>
            <a:bevel/>
          </a:ln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1524000" y="3754380"/>
            <a:ext cx="685800" cy="109056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06622" y="3505200"/>
            <a:ext cx="879778" cy="5334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51310899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502">
            <a:off x="2963176" y="1984196"/>
            <a:ext cx="1676400" cy="403045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-70936" y="484494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97974" y="3623694"/>
            <a:ext cx="2946026" cy="3276600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7024329" y="5444376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 descr="http://www.ampleharvest.org/simg/pantries/486_t.jpg">
            <a:hlinkClick r:id="rId6" tooltip="His Hands Food Cupboard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774845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33.5K Pantries</a:t>
            </a:r>
            <a:endParaRPr lang="en-US" b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2070545" y="5312859"/>
            <a:ext cx="2941847" cy="408689"/>
            <a:chOff x="2070545" y="5312859"/>
            <a:chExt cx="2941847" cy="408689"/>
          </a:xfrm>
        </p:grpSpPr>
        <p:grpSp>
          <p:nvGrpSpPr>
            <p:cNvPr id="4" name="Group 3"/>
            <p:cNvGrpSpPr/>
            <p:nvPr/>
          </p:nvGrpSpPr>
          <p:grpSpPr>
            <a:xfrm>
              <a:off x="2070545" y="5312859"/>
              <a:ext cx="2941847" cy="408689"/>
              <a:chOff x="2838692" y="3276882"/>
              <a:chExt cx="2590533" cy="408689"/>
            </a:xfrm>
            <a:solidFill>
              <a:srgbClr val="FF0000"/>
            </a:solidFill>
          </p:grpSpPr>
          <p:sp>
            <p:nvSpPr>
              <p:cNvPr id="31" name="Right Arrow 30"/>
              <p:cNvSpPr/>
              <p:nvPr/>
            </p:nvSpPr>
            <p:spPr>
              <a:xfrm>
                <a:off x="4714600" y="3276882"/>
                <a:ext cx="714625" cy="408689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Flowchart: Collate 2"/>
              <p:cNvSpPr/>
              <p:nvPr/>
            </p:nvSpPr>
            <p:spPr>
              <a:xfrm rot="16200000">
                <a:off x="3676474" y="2543274"/>
                <a:ext cx="200344" cy="1875907"/>
              </a:xfrm>
              <a:prstGeom prst="flowChartCol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17011" y="1966010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Chokepoint in </a:t>
            </a:r>
            <a:r>
              <a:rPr lang="en-US" dirty="0"/>
              <a:t>our </a:t>
            </a:r>
            <a:r>
              <a:rPr lang="en-US" b="1" dirty="0"/>
              <a:t>food </a:t>
            </a:r>
            <a:r>
              <a:rPr lang="en-US" b="1" dirty="0" smtClean="0"/>
              <a:t>system</a:t>
            </a:r>
            <a:endParaRPr lang="en-US" dirty="0"/>
          </a:p>
        </p:txBody>
      </p:sp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02725"/>
            <a:ext cx="1741490" cy="141267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  <p:pic>
        <p:nvPicPr>
          <p:cNvPr id="23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636" y="5700855"/>
            <a:ext cx="717292" cy="95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037921" y="5829285"/>
            <a:ext cx="409632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356343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9139">
            <a:off x="3420824" y="1117122"/>
            <a:ext cx="1676400" cy="403045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8353" y="4802646"/>
            <a:ext cx="6268910" cy="2055354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70154" y="3581400"/>
            <a:ext cx="2895600" cy="3276600"/>
          </a:xfrm>
          <a:prstGeom prst="rect">
            <a:avLst/>
          </a:prstGeom>
          <a:solidFill>
            <a:schemeClr val="bg1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7024329" y="5444376"/>
            <a:ext cx="582022" cy="384909"/>
          </a:xfrm>
          <a:prstGeom prst="rightArrow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bg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3" y="2888610"/>
            <a:ext cx="2377673" cy="178170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07" y="5662297"/>
            <a:ext cx="717292" cy="95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066137" y="5786548"/>
            <a:ext cx="409632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X</a:t>
            </a:r>
            <a:endParaRPr lang="en-US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4084607" y="5332537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-173163" y="-4841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08687"/>
            <a:ext cx="1230027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40M home growers</a:t>
            </a:r>
            <a:endParaRPr lang="en-US" dirty="0"/>
          </a:p>
        </p:txBody>
      </p:sp>
      <p:pic>
        <p:nvPicPr>
          <p:cNvPr id="38" name="Picture 2" descr="http://www.ampleharvest.org/simg/pantries/486_t.jpg">
            <a:hlinkClick r:id="rId14" tooltip="His Hands Food Cupboard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2070545" y="5312859"/>
            <a:ext cx="2941847" cy="408689"/>
            <a:chOff x="2838692" y="3276882"/>
            <a:chExt cx="2590533" cy="408689"/>
          </a:xfrm>
          <a:solidFill>
            <a:srgbClr val="FF0000"/>
          </a:solidFill>
        </p:grpSpPr>
        <p:sp>
          <p:nvSpPr>
            <p:cNvPr id="58" name="Right Arrow 57"/>
            <p:cNvSpPr/>
            <p:nvPr/>
          </p:nvSpPr>
          <p:spPr>
            <a:xfrm>
              <a:off x="4714600" y="3276882"/>
              <a:ext cx="714625" cy="408689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lowchart: Collate 58"/>
            <p:cNvSpPr/>
            <p:nvPr/>
          </p:nvSpPr>
          <p:spPr>
            <a:xfrm rot="16200000">
              <a:off x="3676474" y="2543274"/>
              <a:ext cx="200344" cy="1875907"/>
            </a:xfrm>
            <a:prstGeom prst="flowChartCol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164698" y="5332537"/>
            <a:ext cx="689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45411" y="4300986"/>
            <a:ext cx="1697901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33.5K Pantries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545" y="5721503"/>
            <a:ext cx="78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5734669"/>
            <a:ext cx="781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8806" y="211509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fresh food we lose every day</a:t>
            </a:r>
            <a:endParaRPr lang="en-US" dirty="0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7965204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6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remove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33333E-6 -2.22222E-6 L -0.06667 0.27778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38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remove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5.55556E-7 4.44444E-6 L -0.01007 0.2375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18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50000" decel="50000" fill="remove" nodeType="withEffect">
                                  <p:stCondLst>
                                    <p:cond delay="1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96296E-6 L 0.12049 0.2372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65644647"/>
              </p:ext>
            </p:extLst>
          </p:nvPr>
        </p:nvGraphicFramePr>
        <p:xfrm>
          <a:off x="770860" y="2362200"/>
          <a:ext cx="20485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ectangle 7"/>
          <p:cNvSpPr/>
          <p:nvPr/>
        </p:nvSpPr>
        <p:spPr>
          <a:xfrm>
            <a:off x="990600" y="5630440"/>
            <a:ext cx="1600200" cy="82984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60474" y="2286000"/>
            <a:ext cx="1600200" cy="24384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3252548" y="2540234"/>
            <a:ext cx="4748452" cy="3708166"/>
            <a:chOff x="2511424" y="3011488"/>
            <a:chExt cx="3355975" cy="2248969"/>
          </a:xfrm>
        </p:grpSpPr>
        <p:sp>
          <p:nvSpPr>
            <p:cNvPr id="11" name="Cloud"/>
            <p:cNvSpPr>
              <a:spLocks noChangeAspect="1" noEditPoints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511424" y="3011488"/>
              <a:ext cx="3355975" cy="2248969"/>
            </a:xfrm>
            <a:custGeom>
              <a:avLst/>
              <a:gdLst>
                <a:gd name="T0" fmla="*/ 1617394 w 21600"/>
                <a:gd name="T1" fmla="*/ 117080181 h 21600"/>
                <a:gd name="T2" fmla="*/ 260707675 w 21600"/>
                <a:gd name="T3" fmla="*/ 233910893 h 21600"/>
                <a:gd name="T4" fmla="*/ 520980627 w 21600"/>
                <a:gd name="T5" fmla="*/ 117080181 h 21600"/>
                <a:gd name="T6" fmla="*/ 260707675 w 21600"/>
                <a:gd name="T7" fmla="*/ 1338834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2" name="Picture 12" descr="C:\MY FILES_____\websites\AmpleHarvest\mainwebsite_html\downloads\AmpleHarvest-print-logo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3886200"/>
              <a:ext cx="2743200" cy="60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1016228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1244" y="4816736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48400" y="3581400"/>
            <a:ext cx="2895600" cy="3276600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7024329" y="5444376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9" y="3008458"/>
            <a:ext cx="2217737" cy="1661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27" name="Group 26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307" y="5636829"/>
                <a:ext cx="717292" cy="956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066137" y="5761080"/>
                <a:ext cx="409632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  <p:grpSp>
            <p:nvGrpSpPr>
              <p:cNvPr id="32" name="Group 31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43" name="Right Arrow 42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Flowchart: Collate 43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244" y="78118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608687"/>
            <a:ext cx="1230027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home growers</a:t>
            </a:r>
            <a:endParaRPr lang="en-US" dirty="0"/>
          </a:p>
        </p:txBody>
      </p:sp>
      <p:pic>
        <p:nvPicPr>
          <p:cNvPr id="38" name="Picture 2" descr="http://www.ampleharvest.org/simg/pantries/486_t.jpg">
            <a:hlinkClick r:id="rId12" tooltip="His Hands Food Cupboard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529821" y="1172570"/>
            <a:ext cx="7848600" cy="3785652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glow rad="228600">
              <a:schemeClr val="accent6">
                <a:satMod val="175000"/>
                <a:alpha val="23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TECHNOLOGY TO HELP EXCESS SUPPLY TO MEET DEMAND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066071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06667 0.2777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1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44444E-6 L -0.01007 0.237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1187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88889E-6 2.96296E-6 L 0.12049 0.2372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4" y="118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5382349" y="4273242"/>
            <a:ext cx="377217" cy="64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24" y="5170676"/>
            <a:ext cx="333375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40" y="5691979"/>
            <a:ext cx="423837" cy="56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30707" y="480947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sp>
        <p:nvSpPr>
          <p:cNvPr id="37" name="Right Arrow 36"/>
          <p:cNvSpPr/>
          <p:nvPr/>
        </p:nvSpPr>
        <p:spPr>
          <a:xfrm>
            <a:off x="6955621" y="5445414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9" y="3008458"/>
            <a:ext cx="2217737" cy="1661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5389" y="3656177"/>
            <a:ext cx="2895600" cy="3220873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48" name="Group 47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307" y="5636829"/>
                <a:ext cx="717292" cy="956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066137" y="5761080"/>
                <a:ext cx="409632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Flowchart: Collate 58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30061" y="-4843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home growers</a:t>
            </a:r>
            <a:endParaRPr lang="en-US" dirty="0"/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2983539" y="613563"/>
            <a:ext cx="2516188" cy="2573243"/>
            <a:chOff x="2511424" y="3011488"/>
            <a:chExt cx="3355975" cy="2248969"/>
          </a:xfrm>
        </p:grpSpPr>
        <p:sp>
          <p:nvSpPr>
            <p:cNvPr id="14" name="Cloud"/>
            <p:cNvSpPr>
              <a:spLocks noChangeAspect="1" noEditPoints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511424" y="3011488"/>
              <a:ext cx="3355975" cy="2248969"/>
            </a:xfrm>
            <a:custGeom>
              <a:avLst/>
              <a:gdLst>
                <a:gd name="T0" fmla="*/ 1617394 w 21600"/>
                <a:gd name="T1" fmla="*/ 117080181 h 21600"/>
                <a:gd name="T2" fmla="*/ 260707675 w 21600"/>
                <a:gd name="T3" fmla="*/ 233910893 h 21600"/>
                <a:gd name="T4" fmla="*/ 520980627 w 21600"/>
                <a:gd name="T5" fmla="*/ 117080181 h 21600"/>
                <a:gd name="T6" fmla="*/ 260707675 w 21600"/>
                <a:gd name="T7" fmla="*/ 1338834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5" name="Picture 12" descr="C:\MY FILES_____\websites\AmpleHarvest\mainwebsite_html\downloads\AmpleHarvest-print-logo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1" y="3744670"/>
              <a:ext cx="2857784" cy="629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8" name="Picture 2" descr="http://www.ampleharvest.org/simg/pantries/486_t.jpg">
            <a:hlinkClick r:id="rId16" tooltip="His Hands Food Cupboard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3258896" y="1228098"/>
            <a:ext cx="22829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What if we could</a:t>
            </a:r>
          </a:p>
          <a:p>
            <a:r>
              <a:rPr lang="en-US" sz="1400" dirty="0" smtClean="0"/>
              <a:t>educate, encourage and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mpower growers to </a:t>
            </a:r>
          </a:p>
          <a:p>
            <a:r>
              <a:rPr lang="en-US" sz="1400" dirty="0" smtClean="0"/>
              <a:t>donate excess fresh food?</a:t>
            </a:r>
            <a:endParaRPr lang="en-US" sz="1400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" y="613563"/>
            <a:ext cx="1282354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879849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5382349" y="4273242"/>
            <a:ext cx="377217" cy="64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24" y="5170676"/>
            <a:ext cx="333375" cy="3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40" y="5691979"/>
            <a:ext cx="423837" cy="56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-30707" y="4809470"/>
            <a:ext cx="6268910" cy="2055354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41" y="1122938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91" y="1805412"/>
            <a:ext cx="666750" cy="75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 descr="http://www.agr.state.tx.us/vgn/tda/files/1848/26941_FoodBan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9" y="4922194"/>
            <a:ext cx="1771729" cy="167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2070545" y="4918059"/>
            <a:ext cx="3070071" cy="369332"/>
          </a:xfrm>
          <a:prstGeom prst="rect">
            <a:avLst/>
          </a:prstGeom>
          <a:solidFill>
            <a:schemeClr val="accent1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203 Food Banks Nationwide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9432">
            <a:off x="432969" y="1680527"/>
            <a:ext cx="588962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5357112" y="2558945"/>
            <a:ext cx="586487" cy="1479655"/>
          </a:xfrm>
          <a:prstGeom prst="straightConnector1">
            <a:avLst/>
          </a:prstGeom>
          <a:ln w="50800">
            <a:solidFill>
              <a:srgbClr val="00B05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827895" y="3754380"/>
            <a:ext cx="2287806" cy="369332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50 M Hungry People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411" y="4300986"/>
            <a:ext cx="1582484" cy="369332"/>
          </a:xfrm>
          <a:prstGeom prst="rect">
            <a:avLst/>
          </a:prstGeom>
          <a:solidFill>
            <a:schemeClr val="bg1">
              <a:lumMod val="75000"/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33K Pantries</a:t>
            </a:r>
            <a:endParaRPr lang="en-US" b="1" dirty="0"/>
          </a:p>
        </p:txBody>
      </p:sp>
      <p:sp>
        <p:nvSpPr>
          <p:cNvPr id="10" name="Right Arrow 9"/>
          <p:cNvSpPr/>
          <p:nvPr/>
        </p:nvSpPr>
        <p:spPr>
          <a:xfrm>
            <a:off x="6961777" y="4802645"/>
            <a:ext cx="582022" cy="384909"/>
          </a:xfrm>
          <a:prstGeom prst="rightArrow">
            <a:avLst/>
          </a:prstGeom>
          <a:pattFill prst="wdUpDiag">
            <a:fgClr>
              <a:srgbClr val="00B050"/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/>
          <p:cNvSpPr/>
          <p:nvPr/>
        </p:nvSpPr>
        <p:spPr>
          <a:xfrm>
            <a:off x="6955621" y="5445414"/>
            <a:ext cx="582022" cy="384909"/>
          </a:xfrm>
          <a:prstGeom prst="rightArrow">
            <a:avLst/>
          </a:prstGeom>
          <a:pattFill prst="wdUpDiag">
            <a:fgClr>
              <a:schemeClr val="tx2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19" y="3008458"/>
            <a:ext cx="2217737" cy="16618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ttp://www.sustainablewestmilford.org/i/Com%20Garden/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69670" y="3234280"/>
            <a:ext cx="1914717" cy="143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http://t3.gstatic.com/images?q=tbn:ANd9GcRLdRCNOjpJz0wqVK8yMwOFxtAvOzmustri2z7goqEfzl5mALg&amp;t=1&amp;usg=__s4ma84JjXNs3RGnvlrD7UAJmxaY=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9" y="4181876"/>
            <a:ext cx="1587190" cy="24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16" y="2705675"/>
            <a:ext cx="1428750" cy="190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20101" y="3643951"/>
            <a:ext cx="2895600" cy="3220873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2070545" y="5312859"/>
            <a:ext cx="2941847" cy="1363912"/>
            <a:chOff x="2070545" y="5312859"/>
            <a:chExt cx="2941847" cy="1363912"/>
          </a:xfrm>
        </p:grpSpPr>
        <p:grpSp>
          <p:nvGrpSpPr>
            <p:cNvPr id="48" name="Group 47"/>
            <p:cNvGrpSpPr/>
            <p:nvPr/>
          </p:nvGrpSpPr>
          <p:grpSpPr>
            <a:xfrm>
              <a:off x="2070545" y="5312859"/>
              <a:ext cx="2941847" cy="1363912"/>
              <a:chOff x="2070545" y="5287391"/>
              <a:chExt cx="2941847" cy="1363912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12307" y="5636829"/>
                <a:ext cx="717292" cy="956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TextBox 50"/>
              <p:cNvSpPr txBox="1"/>
              <p:nvPr/>
            </p:nvSpPr>
            <p:spPr>
              <a:xfrm>
                <a:off x="3066137" y="5761080"/>
                <a:ext cx="409632" cy="70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/>
                  <a:t>X</a:t>
                </a:r>
                <a:endParaRPr lang="en-US" sz="4000" dirty="0"/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2070545" y="5287391"/>
                <a:ext cx="2941847" cy="408689"/>
                <a:chOff x="2838692" y="3276882"/>
                <a:chExt cx="2590533" cy="408689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>
                  <a:off x="4714600" y="3276882"/>
                  <a:ext cx="714625" cy="408689"/>
                </a:xfrm>
                <a:prstGeom prst="rightArrow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Flowchart: Collate 58"/>
                <p:cNvSpPr/>
                <p:nvPr/>
              </p:nvSpPr>
              <p:spPr>
                <a:xfrm rot="16200000">
                  <a:off x="3676474" y="2543274"/>
                  <a:ext cx="200344" cy="1875907"/>
                </a:xfrm>
                <a:prstGeom prst="flowChartCollate">
                  <a:avLst/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53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257" y="5696080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3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5727378"/>
                <a:ext cx="781050" cy="9239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4084607" y="5332537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Time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Rectangle 64"/>
          <p:cNvSpPr/>
          <p:nvPr/>
        </p:nvSpPr>
        <p:spPr>
          <a:xfrm>
            <a:off x="1762" y="1983"/>
            <a:ext cx="6218339" cy="4807487"/>
          </a:xfrm>
          <a:prstGeom prst="rect">
            <a:avLst/>
          </a:prstGeom>
          <a:solidFill>
            <a:srgbClr val="00B05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55283" y="116244"/>
            <a:ext cx="2159566" cy="369332"/>
          </a:xfrm>
          <a:prstGeom prst="rect">
            <a:avLst/>
          </a:prstGeom>
          <a:solidFill>
            <a:srgbClr val="00B050">
              <a:alpha val="5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42M home growers</a:t>
            </a:r>
            <a:endParaRPr lang="en-US" dirty="0"/>
          </a:p>
        </p:txBody>
      </p:sp>
      <p:pic>
        <p:nvPicPr>
          <p:cNvPr id="33" name="Picture 7" descr="C:\MY FILES_____\websites\AmpleHarvest\mainwebsite_html\simg\HomePageImage6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" y="613563"/>
            <a:ext cx="1282354" cy="19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2983539" y="613563"/>
            <a:ext cx="2516188" cy="2573243"/>
            <a:chOff x="2511424" y="3011488"/>
            <a:chExt cx="3355975" cy="2248969"/>
          </a:xfrm>
        </p:grpSpPr>
        <p:sp>
          <p:nvSpPr>
            <p:cNvPr id="14" name="Cloud"/>
            <p:cNvSpPr>
              <a:spLocks noChangeAspect="1" noEditPoints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511424" y="3011488"/>
              <a:ext cx="3355975" cy="2248969"/>
            </a:xfrm>
            <a:custGeom>
              <a:avLst/>
              <a:gdLst>
                <a:gd name="T0" fmla="*/ 1617394 w 21600"/>
                <a:gd name="T1" fmla="*/ 117080181 h 21600"/>
                <a:gd name="T2" fmla="*/ 260707675 w 21600"/>
                <a:gd name="T3" fmla="*/ 233910893 h 21600"/>
                <a:gd name="T4" fmla="*/ 520980627 w 21600"/>
                <a:gd name="T5" fmla="*/ 117080181 h 21600"/>
                <a:gd name="T6" fmla="*/ 260707675 w 21600"/>
                <a:gd name="T7" fmla="*/ 1338834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 dirty="0"/>
            </a:p>
          </p:txBody>
        </p:sp>
        <p:pic>
          <p:nvPicPr>
            <p:cNvPr id="15" name="Picture 12" descr="C:\MY FILES_____\websites\AmpleHarvest\mainwebsite_html\downloads\AmpleHarvest-print-logo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1" y="3744670"/>
              <a:ext cx="2857784" cy="629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8" name="Straight Arrow Connector 27"/>
          <p:cNvCxnSpPr/>
          <p:nvPr/>
        </p:nvCxnSpPr>
        <p:spPr>
          <a:xfrm>
            <a:off x="1628906" y="1529338"/>
            <a:ext cx="1354633" cy="0"/>
          </a:xfrm>
          <a:prstGeom prst="straightConnector1">
            <a:avLst/>
          </a:prstGeom>
          <a:ln w="50800">
            <a:solidFill>
              <a:srgbClr val="00B05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ight Arrow 63"/>
          <p:cNvSpPr/>
          <p:nvPr/>
        </p:nvSpPr>
        <p:spPr>
          <a:xfrm rot="1926310">
            <a:off x="1204691" y="2879857"/>
            <a:ext cx="4160852" cy="40868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Picture 2" descr="http://www.ampleharvest.org/simg/pantries/486_t.jpg">
            <a:hlinkClick r:id="rId18" tooltip="His Hands Food Cupboard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31" y="4123712"/>
            <a:ext cx="1820890" cy="2200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2556" y="1159081"/>
            <a:ext cx="1471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Find A Nearby</a:t>
            </a:r>
          </a:p>
          <a:p>
            <a:pPr algn="ctr"/>
            <a:r>
              <a:rPr lang="en-US" sz="1600" dirty="0" smtClean="0"/>
              <a:t>Pantry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 rot="4069015">
            <a:off x="4890253" y="2879118"/>
            <a:ext cx="1475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Register to be Searchable</a:t>
            </a:r>
            <a:endParaRPr lang="en-US" sz="1600" dirty="0"/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America’s Food Safety Net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165979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6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42" presetClass="path" presetSubtype="0" repeatCount="indefinite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-0.0007 L 0.53681 0.50463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25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indefinite" accel="50000" decel="50000" fill="remove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3.33333E-6 4.58709E-6 L 0.53334 0.38329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19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300"/>
                            </p:stCondLst>
                            <p:childTnLst>
                              <p:par>
                                <p:cTn id="29" presetID="42" presetClass="path" presetSubtype="0" repeatCount="indefinite" accel="50000" decel="50000" fill="remov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2951 -0.0294 L 0.59549 0.33171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0" y="1805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700"/>
                            </p:stCondLst>
                            <p:childTnLst>
                              <p:par>
                                <p:cTn id="35" presetID="42" presetClass="path" presetSubtype="0" repeatCount="indefinite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22757E-6 L 0.28334 4.22757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repeatCount="indefinite" accel="50000" decel="50000" fill="remove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94444E-6 2.71045E-6 L 0.26337 -0.00347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18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fill="remove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4.62535E-8 L 0.26667 0.0111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/>
          <p:cNvCxnSpPr/>
          <p:nvPr/>
        </p:nvCxnSpPr>
        <p:spPr>
          <a:xfrm>
            <a:off x="1600198" y="5735055"/>
            <a:ext cx="51167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10"/>
          <p:cNvGrpSpPr>
            <a:grpSpLocks/>
          </p:cNvGrpSpPr>
          <p:nvPr/>
        </p:nvGrpSpPr>
        <p:grpSpPr bwMode="auto">
          <a:xfrm>
            <a:off x="3611934" y="5403383"/>
            <a:ext cx="1309874" cy="943848"/>
            <a:chOff x="-2223757" y="4188565"/>
            <a:chExt cx="3355975" cy="2248969"/>
          </a:xfrm>
          <a:effectLst>
            <a:glow rad="88900">
              <a:schemeClr val="bg1">
                <a:lumMod val="85000"/>
                <a:alpha val="24000"/>
              </a:schemeClr>
            </a:glow>
          </a:effectLst>
        </p:grpSpPr>
        <p:sp>
          <p:nvSpPr>
            <p:cNvPr id="24" name="Cloud"/>
            <p:cNvSpPr>
              <a:spLocks noChangeAspect="1" noEditPoints="1"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-2223757" y="4188565"/>
              <a:ext cx="3355975" cy="2248969"/>
            </a:xfrm>
            <a:custGeom>
              <a:avLst/>
              <a:gdLst>
                <a:gd name="T0" fmla="*/ 1617394 w 21600"/>
                <a:gd name="T1" fmla="*/ 117080181 h 21600"/>
                <a:gd name="T2" fmla="*/ 260707675 w 21600"/>
                <a:gd name="T3" fmla="*/ 233910893 h 21600"/>
                <a:gd name="T4" fmla="*/ 520980627 w 21600"/>
                <a:gd name="T5" fmla="*/ 117080181 h 21600"/>
                <a:gd name="T6" fmla="*/ 260707675 w 21600"/>
                <a:gd name="T7" fmla="*/ 1338834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>
              <a:outerShdw dist="107763" dir="2700000" sx="88000" sy="88000" algn="ctr" rotWithShape="0">
                <a:schemeClr val="bg1">
                  <a:lumMod val="75000"/>
                </a:schemeClr>
              </a:outerShdw>
            </a:effectLst>
          </p:spPr>
          <p:txBody>
            <a:bodyPr/>
            <a:lstStyle/>
            <a:p>
              <a:pPr algn="ctr"/>
              <a:endParaRPr lang="en-US" dirty="0"/>
            </a:p>
          </p:txBody>
        </p:sp>
        <p:pic>
          <p:nvPicPr>
            <p:cNvPr id="25" name="Picture 12" descr="C:\MY FILES_____\websites\AmpleHarvest\mainwebsite_html\downloads\AmpleHarvest-print-logo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3874" y="5010682"/>
              <a:ext cx="2743201" cy="604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2" descr="http://www.ampleharvest.org/simg/pantries/486_t.jpg">
            <a:hlinkClick r:id="rId7" tooltip="His Hands Food Cupboard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996" y="914400"/>
            <a:ext cx="1897141" cy="15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97" y="2763336"/>
            <a:ext cx="1897141" cy="1664077"/>
          </a:xfrm>
          <a:prstGeom prst="rect">
            <a:avLst/>
          </a:prstGeom>
        </p:spPr>
      </p:pic>
      <p:pic>
        <p:nvPicPr>
          <p:cNvPr id="52" name="Picture 5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96" y="4572001"/>
            <a:ext cx="1848004" cy="166276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31174" y="2158124"/>
            <a:ext cx="756314" cy="2987933"/>
            <a:chOff x="6031174" y="1618593"/>
            <a:chExt cx="756314" cy="2240950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6031174" y="1618593"/>
              <a:ext cx="685800" cy="2814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6031174" y="2674784"/>
              <a:ext cx="750626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6036862" y="3575553"/>
              <a:ext cx="750626" cy="2839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750"/>
                    </a14:imgEffect>
                    <a14:imgEffect>
                      <a14:saturation sat="55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343" y="2345761"/>
            <a:ext cx="3426108" cy="238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96625" y="271791"/>
            <a:ext cx="1923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Food Bank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2176" y="269956"/>
            <a:ext cx="3036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Food Pantries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545942" y="2991306"/>
            <a:ext cx="750626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138514" y="269956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</a:rPr>
              <a:t>Food Drive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9" name="Picture 2" descr="G:\DCIM\101OLYMP\P903004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5" y="2494851"/>
            <a:ext cx="1328215" cy="103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578250" y="3763392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</a:rPr>
              <a:t>X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545942" y="4191000"/>
            <a:ext cx="75062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017679" y="2164835"/>
            <a:ext cx="750626" cy="2954407"/>
            <a:chOff x="6031174" y="2158123"/>
            <a:chExt cx="750626" cy="2954406"/>
          </a:xfrm>
        </p:grpSpPr>
        <p:cxnSp>
          <p:nvCxnSpPr>
            <p:cNvPr id="27" name="Straight Arrow Connector 26"/>
            <p:cNvCxnSpPr/>
            <p:nvPr/>
          </p:nvCxnSpPr>
          <p:spPr>
            <a:xfrm flipV="1">
              <a:off x="6031174" y="2158123"/>
              <a:ext cx="685800" cy="37527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031174" y="3566378"/>
              <a:ext cx="750626" cy="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031174" y="4733875"/>
              <a:ext cx="750626" cy="3786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543054" y="5257135"/>
            <a:ext cx="5320687" cy="541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smtClean="0">
                <a:solidFill>
                  <a:schemeClr val="accent1"/>
                </a:solidFill>
              </a:rPr>
              <a:t>....................................</a:t>
            </a: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MY FILES_____\My Pictures\House and Property Pictures\Grdening and Harvest\Harvest Aug 21 201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5"/>
            <a:ext cx="9144000" cy="685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779527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4.81481E-6 L -0.40816 0.122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16 0.12222 L -0.40816 0.355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6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9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968500"/>
            <a:ext cx="545782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7543800" y="2438400"/>
            <a:ext cx="1600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The</a:t>
            </a:r>
          </a:p>
          <a:p>
            <a:pPr eaLnBrk="1" hangingPunct="1"/>
            <a:r>
              <a:rPr lang="en-US" altLang="en-US" sz="1600"/>
              <a:t>“Find A Pantry” page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>
            <a:off x="304800" y="3276600"/>
            <a:ext cx="1219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Growers home location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447800" y="3962400"/>
            <a:ext cx="25146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304800" y="4267200"/>
            <a:ext cx="1219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How far the grower is willing to travel</a:t>
            </a:r>
          </a:p>
        </p:txBody>
      </p:sp>
      <p:cxnSp>
        <p:nvCxnSpPr>
          <p:cNvPr id="10" name="Straight Arrow Connector 9"/>
          <p:cNvCxnSpPr>
            <a:stCxn id="8199" idx="3"/>
          </p:cNvCxnSpPr>
          <p:nvPr/>
        </p:nvCxnSpPr>
        <p:spPr>
          <a:xfrm flipV="1">
            <a:off x="1524000" y="4572000"/>
            <a:ext cx="4114800" cy="233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1" name="TextBox 11"/>
          <p:cNvSpPr txBox="1">
            <a:spLocks noChangeArrowheads="1"/>
          </p:cNvSpPr>
          <p:nvPr/>
        </p:nvSpPr>
        <p:spPr bwMode="auto">
          <a:xfrm>
            <a:off x="7543800" y="4343400"/>
            <a:ext cx="144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Listing of pantries sorted by distance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 flipV="1">
            <a:off x="4572000" y="4633913"/>
            <a:ext cx="2971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97054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089298"/>
            <a:ext cx="6095339" cy="458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00" y="2133600"/>
            <a:ext cx="6096000" cy="453676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514600"/>
            <a:ext cx="872911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“</a:t>
            </a:r>
            <a:r>
              <a:rPr lang="en-US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No Food Left Behind</a:t>
            </a:r>
            <a:r>
              <a:rPr lang="en-US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”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endParaRPr lang="en-US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technology solution to food waste and hunger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725341" y="3657600"/>
            <a:ext cx="8113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943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4800" dirty="0" smtClean="0">
                <a:solidFill>
                  <a:srgbClr val="943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AmpleHarvest</a:t>
            </a:r>
          </a:p>
          <a:p>
            <a:pPr algn="ctr"/>
            <a:r>
              <a:rPr lang="en-US" sz="4800" dirty="0" smtClean="0">
                <a:solidFill>
                  <a:srgbClr val="943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en-US" sz="4800" dirty="0" err="1" smtClean="0">
                <a:solidFill>
                  <a:srgbClr val="943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GoogleTechTalk</a:t>
            </a:r>
            <a:endParaRPr lang="en-US" sz="4800" dirty="0">
              <a:solidFill>
                <a:srgbClr val="94363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3970208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5" y="1943894"/>
            <a:ext cx="54546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7391400" y="33528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/>
              <a:t>Example of a typical food pantry listing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81000" y="4419600"/>
            <a:ext cx="7477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Address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381000" y="48006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Contact info</a:t>
            </a:r>
          </a:p>
        </p:txBody>
      </p:sp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381000" y="54864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Donation times</a:t>
            </a:r>
          </a:p>
        </p:txBody>
      </p:sp>
      <p:sp>
        <p:nvSpPr>
          <p:cNvPr id="9224" name="TextBox 7"/>
          <p:cNvSpPr txBox="1">
            <a:spLocks noChangeArrowheads="1"/>
          </p:cNvSpPr>
          <p:nvPr/>
        </p:nvSpPr>
        <p:spPr bwMode="auto">
          <a:xfrm>
            <a:off x="7391400" y="56388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Details on store bought items most needed</a:t>
            </a:r>
          </a:p>
        </p:txBody>
      </p:sp>
      <p:cxnSp>
        <p:nvCxnSpPr>
          <p:cNvPr id="10" name="Straight Arrow Connector 9"/>
          <p:cNvCxnSpPr>
            <a:stCxn id="9224" idx="1"/>
          </p:cNvCxnSpPr>
          <p:nvPr/>
        </p:nvCxnSpPr>
        <p:spPr>
          <a:xfrm flipH="1">
            <a:off x="5562600" y="5962650"/>
            <a:ext cx="1828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219200" y="4572000"/>
            <a:ext cx="1752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90600" y="5181600"/>
            <a:ext cx="20574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066800" y="5562600"/>
            <a:ext cx="21336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13"/>
          <p:cNvSpPr txBox="1">
            <a:spLocks noChangeArrowheads="1"/>
          </p:cNvSpPr>
          <p:nvPr/>
        </p:nvSpPr>
        <p:spPr bwMode="auto">
          <a:xfrm>
            <a:off x="7391400" y="44196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Driving directions from the gardener’s home to the pantry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10800000">
            <a:off x="6858000" y="4724400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31" name="TextBox 7"/>
          <p:cNvSpPr txBox="1">
            <a:spLocks noChangeArrowheads="1"/>
          </p:cNvSpPr>
          <p:nvPr/>
        </p:nvSpPr>
        <p:spPr bwMode="auto">
          <a:xfrm>
            <a:off x="7299325" y="6284913"/>
            <a:ext cx="1844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200"/>
              <a:t>Helpful Master Gardner Info for gardeners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470525" y="6496050"/>
            <a:ext cx="1828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896634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a.akamaihd.net/hphotos-ak-snc6/267844_10150345165209408_211686674407_10175053_392670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019800" cy="520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4805586"/>
            <a:ext cx="7924800" cy="1600438"/>
          </a:xfrm>
          <a:prstGeom prst="rect">
            <a:avLst/>
          </a:prstGeom>
          <a:gradFill>
            <a:gsLst>
              <a:gs pos="0">
                <a:srgbClr val="DDEBCF"/>
              </a:gs>
              <a:gs pos="100000">
                <a:srgbClr val="9CB86E">
                  <a:alpha val="36000"/>
                </a:srgbClr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Innovations: 		</a:t>
            </a:r>
          </a:p>
          <a:p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new infrastructure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transportation costs.  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-Uses already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existing resources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excess food, food pantries, technology and growers altruism.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--Feedback loop from pantries creates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 efficienc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for the first time.</a:t>
            </a:r>
          </a:p>
          <a:p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-Growers behavioral change towards donating for the rest of their gardening life.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512322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MY FILES_____\websites\AmpleHarvest\mainwebsite_html\simg\HomePage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3530600"/>
            <a:ext cx="1636309" cy="212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:\MY FILES_____\websites\AmpleHarvest\mainwebsite_html\simg\HomePageImage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09" y="2362200"/>
            <a:ext cx="1371600" cy="177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:\MY FILES_____\websites\AmpleHarvest\mainwebsite_html\simg\HomePageImage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05" y="4872037"/>
            <a:ext cx="1529982" cy="187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3592" y="2005642"/>
            <a:ext cx="4846608" cy="4801314"/>
          </a:xfrm>
          <a:prstGeom prst="rect">
            <a:avLst/>
          </a:prstGeom>
          <a:gradFill>
            <a:gsLst>
              <a:gs pos="0">
                <a:srgbClr val="DDEBCF"/>
              </a:gs>
              <a:gs pos="100000">
                <a:srgbClr val="9CB86E">
                  <a:alpha val="36000"/>
                </a:srgbClr>
              </a:gs>
              <a:gs pos="100000">
                <a:srgbClr val="156B13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Innovations: 	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1600" b="1" dirty="0"/>
              <a:t>Reduced waste stream</a:t>
            </a:r>
            <a:r>
              <a:rPr lang="en-US" sz="1600" dirty="0"/>
              <a:t>, carbon footprint of pantry and lowered transportation environmental and fiscal costs of the food.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“Just in time” inventory logic built into AmpleHarvest.org assures availability of food hours after harvesting while </a:t>
            </a:r>
            <a:r>
              <a:rPr lang="en-US" sz="1600" b="1" dirty="0"/>
              <a:t>eliminating refrigeration and storage issues.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Viral spread </a:t>
            </a:r>
            <a:r>
              <a:rPr lang="en-US" sz="1600" dirty="0"/>
              <a:t>of opportunity by current donors to neighboring growers that the solution to hunger is in your back yard.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/>
              <a:t>Reduced reliance on excess locally grown produce takes </a:t>
            </a:r>
            <a:r>
              <a:rPr lang="en-US" sz="1600" b="1" dirty="0"/>
              <a:t>fiscal pressure off tax payers </a:t>
            </a:r>
            <a:r>
              <a:rPr lang="en-US" sz="1600" dirty="0"/>
              <a:t>as well as the pantries themselves.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National healthcare costs reduced</a:t>
            </a:r>
            <a:r>
              <a:rPr lang="en-US" sz="1600" dirty="0"/>
              <a:t> by increased availability of healthy food.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Millions able to contribute food </a:t>
            </a:r>
            <a:r>
              <a:rPr lang="en-US" sz="1600" dirty="0"/>
              <a:t>to charity while cash strapped themselves.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349433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4953000"/>
            <a:ext cx="7130991" cy="369332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Food from a grower in urban Bridgeport Ct. donated to a food pantry.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797292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00175"/>
            <a:ext cx="8572500" cy="4057650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385887"/>
            <a:ext cx="8553450" cy="408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5472112"/>
            <a:ext cx="44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May 20, 2009</a:t>
            </a:r>
          </a:p>
          <a:p>
            <a:pPr algn="ctr"/>
            <a:r>
              <a:rPr lang="en-US" dirty="0" smtClean="0"/>
              <a:t>1 Food Pantry – Pompton Plains NJ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4267200"/>
            <a:ext cx="2803909" cy="369332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First Day of National Rollout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8784246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76362"/>
            <a:ext cx="8572500" cy="4105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481637"/>
            <a:ext cx="4465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June 20, 2009</a:t>
            </a:r>
          </a:p>
          <a:p>
            <a:pPr algn="ctr"/>
            <a:r>
              <a:rPr lang="en-US" dirty="0" smtClean="0"/>
              <a:t>100 Food Pantries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4267200"/>
            <a:ext cx="1706942" cy="369332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30 Days Later.....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884579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390650"/>
            <a:ext cx="8562975" cy="407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0" y="5467350"/>
            <a:ext cx="4396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Aug 20, 2009</a:t>
            </a:r>
          </a:p>
          <a:p>
            <a:pPr algn="ctr"/>
            <a:r>
              <a:rPr lang="en-US" dirty="0" smtClean="0"/>
              <a:t>500 Food Pantries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4267200"/>
            <a:ext cx="1706942" cy="369332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60 Days Later.....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985620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0824" y="12155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5486400"/>
            <a:ext cx="4359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Oct 15, 2009</a:t>
            </a:r>
          </a:p>
          <a:p>
            <a:pPr algn="ctr"/>
            <a:r>
              <a:rPr lang="en-US" dirty="0" smtClean="0"/>
              <a:t>1,000 Food Pantries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" y="1371600"/>
            <a:ext cx="8543925" cy="411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4267200"/>
            <a:ext cx="1823961" cy="369332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150 Days Later.....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804803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81637"/>
            <a:ext cx="44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May 30, 2010</a:t>
            </a:r>
          </a:p>
          <a:p>
            <a:pPr algn="ctr"/>
            <a:r>
              <a:rPr lang="en-US" dirty="0" smtClean="0"/>
              <a:t>2,000 Food Pantries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376362"/>
            <a:ext cx="8553450" cy="4105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3600" y="4267200"/>
            <a:ext cx="1823448" cy="369332"/>
          </a:xfrm>
          <a:prstGeom prst="rect">
            <a:avLst/>
          </a:prstGeom>
          <a:solidFill>
            <a:schemeClr val="accent1">
              <a:alpha val="12000"/>
            </a:schemeClr>
          </a:solidFill>
          <a:effectLst>
            <a:outerShdw blurRad="762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One Year Later.....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573545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81637"/>
            <a:ext cx="427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Dec 8, 2010</a:t>
            </a:r>
          </a:p>
          <a:p>
            <a:pPr algn="ctr"/>
            <a:r>
              <a:rPr lang="en-US" dirty="0" smtClean="0"/>
              <a:t>3,000 Food Pantries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376362"/>
            <a:ext cx="8553450" cy="410527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" y="1376362"/>
            <a:ext cx="8562975" cy="410527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69061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"/>
            <a:ext cx="701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870533278"/>
              </p:ext>
            </p:extLst>
          </p:nvPr>
        </p:nvGraphicFramePr>
        <p:xfrm>
          <a:off x="770860" y="2362200"/>
          <a:ext cx="20485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2" y="2286000"/>
            <a:ext cx="5570538" cy="4174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0600" y="3124200"/>
            <a:ext cx="1600200" cy="333608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147115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76875"/>
            <a:ext cx="439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Jul 17, 2011</a:t>
            </a:r>
          </a:p>
          <a:p>
            <a:pPr algn="ctr"/>
            <a:r>
              <a:rPr lang="en-US" dirty="0" smtClean="0"/>
              <a:t>4,000 Food Pantries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81125"/>
            <a:ext cx="8572500" cy="409575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264097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86400"/>
            <a:ext cx="4309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 Apr 1 2012</a:t>
            </a:r>
          </a:p>
          <a:p>
            <a:pPr algn="ctr"/>
            <a:r>
              <a:rPr lang="en-US" dirty="0" smtClean="0"/>
              <a:t>5,000 Food Pantries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371600"/>
            <a:ext cx="8572500" cy="41148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3305354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5481924"/>
            <a:ext cx="4040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AmpleHarvest.org Impact Map Today</a:t>
            </a:r>
          </a:p>
          <a:p>
            <a:pPr algn="ctr"/>
            <a:r>
              <a:rPr lang="en-US" dirty="0" smtClean="0"/>
              <a:t>Nearly 7,000 Food Pantries</a:t>
            </a:r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" y="1376076"/>
            <a:ext cx="8535592" cy="41058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74909" y="4343400"/>
            <a:ext cx="349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B6D6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3200" b="1" dirty="0">
              <a:solidFill>
                <a:srgbClr val="CB6D6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79" y="5059429"/>
            <a:ext cx="869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helping 1 in 5 pantries nationwide get locally grown fresh food – for free.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995706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22" y="0"/>
            <a:ext cx="9144000" cy="6858000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43400" cy="523875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" y="1661021"/>
            <a:ext cx="3735058" cy="1798171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1" y="4648200"/>
            <a:ext cx="3176587" cy="10563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76400"/>
            <a:ext cx="3155504" cy="2619375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419600"/>
            <a:ext cx="2797665" cy="954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" y="5716174"/>
            <a:ext cx="2581275" cy="4000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87" y="5230399"/>
            <a:ext cx="1670266" cy="1524000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8" y="6116224"/>
            <a:ext cx="3429000" cy="638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41" y="1319212"/>
            <a:ext cx="2924175" cy="7143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65" y="2114550"/>
            <a:ext cx="1733550" cy="476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16" y="5176391"/>
            <a:ext cx="2051272" cy="1614487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" y="3459192"/>
            <a:ext cx="4984333" cy="5467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31778" y="2590800"/>
            <a:ext cx="7848600" cy="1938992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glow rad="228600">
              <a:schemeClr val="accent6">
                <a:satMod val="175000"/>
                <a:alpha val="23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ALL THE EXCITEMENT?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0013169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QOW TV Story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" y="2493335"/>
            <a:ext cx="5410200" cy="3927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71800" y="2057400"/>
            <a:ext cx="254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TV News Story.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1778" y="2590800"/>
            <a:ext cx="7848600" cy="1938992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glow rad="228600">
              <a:schemeClr val="accent6">
                <a:satMod val="175000"/>
                <a:alpha val="23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ALL THE EXCITEMENT?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980161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2454" y="2057400"/>
            <a:ext cx="2299091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3200" b="1" dirty="0">
              <a:ln w="6350">
                <a:solidFill>
                  <a:schemeClr val="bg1"/>
                </a:solidFill>
              </a:ln>
              <a:latin typeface="Comic Sans MS" pitchFamily="66" charset="0"/>
            </a:endParaRP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659294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58" y="1597800"/>
            <a:ext cx="3454400" cy="2590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71540"/>
            <a:ext cx="3640474" cy="2658834"/>
          </a:xfrm>
          <a:prstGeom prst="rect">
            <a:avLst/>
          </a:prstGeom>
          <a:noFill/>
          <a:ln>
            <a:noFill/>
          </a:ln>
          <a:effectLst>
            <a:outerShdw dir="3720000" algn="ctr" rotWithShape="0">
              <a:schemeClr val="tx2">
                <a:lumMod val="40000"/>
                <a:lumOff val="60000"/>
              </a:schemeClr>
            </a:outerShdw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5" y="2125513"/>
            <a:ext cx="3108988" cy="23317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70AE37C0-5375-43C2-830E-19AE4408B12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40125"/>
            <a:ext cx="2861665" cy="2146249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5" y="4508229"/>
            <a:ext cx="3108988" cy="2322145"/>
          </a:xfrm>
          <a:prstGeom prst="rect">
            <a:avLst/>
          </a:prstGeom>
          <a:noFill/>
          <a:ln>
            <a:noFill/>
          </a:ln>
          <a:effectLst>
            <a:outerShdw dir="2700000" algn="ctr" rotWithShape="0">
              <a:schemeClr val="bg1">
                <a:lumMod val="75000"/>
              </a:schemeClr>
            </a:outerShdw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102202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8" name="Picture 5" descr="a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2362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403533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3" name="Picture 2" descr="http://www.sustainablewestmilford.org/i/Com%20Garden/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0054" y="2036135"/>
            <a:ext cx="2957563" cy="214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2" descr="http://www.sustainablewestmilford.org/i/Com%20Garden/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091513"/>
            <a:ext cx="3242930" cy="432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http://www.ampleharvest.org/simg/pantries/800_t.jpg">
            <a:hlinkClick r:id="rId5" tooltip="St Francis Center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4253355"/>
            <a:ext cx="12954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www.ampleharvest.org/simg/pantries/303_t.jpg">
            <a:hlinkClick r:id="rId7" tooltip="Gifts of Lov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8112" y="2209800"/>
            <a:ext cx="14001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ampleharvest.org/simg/pantries/394_t.jpg">
            <a:hlinkClick r:id="rId9" tooltip="Mid-South Food Bank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14800" y="4013126"/>
            <a:ext cx="3217113" cy="242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622666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69640269"/>
              </p:ext>
            </p:extLst>
          </p:nvPr>
        </p:nvGraphicFramePr>
        <p:xfrm>
          <a:off x="770860" y="2362200"/>
          <a:ext cx="204854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/>
          <p:cNvSpPr/>
          <p:nvPr/>
        </p:nvSpPr>
        <p:spPr>
          <a:xfrm>
            <a:off x="960474" y="2286000"/>
            <a:ext cx="1600200" cy="32004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5256821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3280146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5428" y="1600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Food Waste</a:t>
            </a:r>
          </a:p>
          <a:p>
            <a:endParaRPr lang="en-US" dirty="0"/>
          </a:p>
        </p:txBody>
      </p:sp>
      <p:pic>
        <p:nvPicPr>
          <p:cNvPr id="6" name="Picture 2" descr="http://graphics8.nytimes.com/images/2008/05/18/weekinreview/0518MARTIN-1260x9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35807"/>
            <a:ext cx="6476999" cy="467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55171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905000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We’ve Just Started.....</a:t>
            </a:r>
          </a:p>
          <a:p>
            <a:endParaRPr lang="en-US" dirty="0"/>
          </a:p>
          <a:p>
            <a:r>
              <a:rPr lang="en-US" dirty="0" smtClean="0"/>
              <a:t>Planned Programs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Relaunch with new site and technology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Time availability management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Push technology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Google knowledge graphs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smtClean="0"/>
              <a:t>Resource balancing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GleaningHarvest.org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Community Nutritional Index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ProducePedia</a:t>
            </a:r>
            <a:endParaRPr lang="en-US" dirty="0" smtClean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3003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6" y="762000"/>
            <a:ext cx="5800725" cy="59817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114300" dir="2700000" algn="tl" rotWithShape="0">
              <a:srgbClr val="008000">
                <a:alpha val="4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 rot="19903143">
            <a:off x="-23813" y="719683"/>
            <a:ext cx="320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tencil" panose="040409050D0802020404" pitchFamily="82" charset="0"/>
              </a:rPr>
              <a:t>First Look!</a:t>
            </a:r>
            <a:endParaRPr lang="en-US" sz="4000" dirty="0">
              <a:latin typeface="Stencil" panose="040409050D0802020404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346043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676400"/>
            <a:ext cx="4338095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44958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</a:rPr>
              <a:t>AmpleHarvest.org now included in Feds Feed Families </a:t>
            </a:r>
            <a:r>
              <a:rPr lang="en-US" dirty="0" smtClean="0">
                <a:solidFill>
                  <a:prstClr val="black"/>
                </a:solidFill>
              </a:rPr>
              <a:t>thanks to help from Let’s Move!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dirty="0" err="1" smtClean="0">
                <a:solidFill>
                  <a:prstClr val="black"/>
                </a:solidFill>
              </a:rPr>
              <a:t>Rep.Pingree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Michelle Obama - outtak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" y="1600200"/>
            <a:ext cx="2844800" cy="213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903143">
            <a:off x="-23813" y="719683"/>
            <a:ext cx="320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tencil" panose="040409050D0802020404" pitchFamily="82" charset="0"/>
              </a:rPr>
              <a:t>First Look!</a:t>
            </a:r>
            <a:endParaRPr lang="en-US" sz="4000" dirty="0">
              <a:latin typeface="Stencil" panose="040409050D08020204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93354"/>
      </p:ext>
    </p:extLst>
  </p:cSld>
  <p:clrMapOvr>
    <a:masterClrMapping/>
  </p:clrMapOvr>
  <p:transition spd="slow"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9903143">
            <a:off x="-23813" y="719683"/>
            <a:ext cx="320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tencil" panose="040409050D0802020404" pitchFamily="82" charset="0"/>
              </a:rPr>
              <a:t>First Look!</a:t>
            </a:r>
            <a:endParaRPr lang="en-US" sz="4000" dirty="0">
              <a:latin typeface="Stencil" panose="040409050D0802020404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362325"/>
            <a:ext cx="19050" cy="133350"/>
          </a:xfrm>
          <a:prstGeom prst="rect">
            <a:avLst/>
          </a:prstGeom>
        </p:spPr>
      </p:pic>
      <p:pic>
        <p:nvPicPr>
          <p:cNvPr id="9" name="Picture 8" descr="Economic Impact – Google Economic Impact - Google Chrom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1" y="2173833"/>
            <a:ext cx="7937036" cy="4493281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4181475" cy="542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1677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1094892"/>
            <a:ext cx="6219825" cy="48482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903143">
            <a:off x="-23813" y="719683"/>
            <a:ext cx="320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tencil" panose="040409050D0802020404" pitchFamily="82" charset="0"/>
              </a:rPr>
              <a:t>First Look!</a:t>
            </a:r>
            <a:endParaRPr lang="en-US" sz="4000" dirty="0">
              <a:latin typeface="Stencil" panose="040409050D0802020404" pitchFamily="82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5" y="3362325"/>
            <a:ext cx="19050" cy="133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04522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745" y="2057400"/>
            <a:ext cx="613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AmpleHarvest.org’s Model So Extraordinary?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399" y="2514600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Simple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“Makes Sense”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Uses existing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Viral </a:t>
            </a:r>
            <a:r>
              <a:rPr lang="en-US" dirty="0" smtClean="0"/>
              <a:t>spread</a:t>
            </a:r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4789607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745" y="2057400"/>
            <a:ext cx="613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AmpleHarvest.org’s Model So Extraordinary?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399" y="2521688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Simple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“Makes Sense”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existing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Viral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spread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4113" y="2514600"/>
            <a:ext cx="3634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Efficient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No </a:t>
            </a:r>
            <a:r>
              <a:rPr lang="en-US" dirty="0" smtClean="0"/>
              <a:t>Logistics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No Warehousing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Moves Information – Not Food</a:t>
            </a:r>
            <a:endParaRPr lang="en-US" dirty="0"/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844494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745" y="2057400"/>
            <a:ext cx="613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AmpleHarvest.org’s Model So Extraordinary?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399" y="2514600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Simple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“Makes Sense”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existing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Viral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spread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4113" y="2514600"/>
            <a:ext cx="3634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Efficient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Logistics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Warehousing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Moves Information – Not Food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399" y="4343400"/>
            <a:ext cx="4040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Universal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Works in any community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Works with home growers &amp; farms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Builds community </a:t>
            </a:r>
            <a:r>
              <a:rPr lang="en-US" dirty="0" smtClean="0"/>
              <a:t>bridges</a:t>
            </a:r>
            <a:endParaRPr lang="en-US" dirty="0" smtClean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979278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745" y="2057400"/>
            <a:ext cx="613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AmpleHarvest.org’s Model So Extraordinary?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399" y="2514600"/>
            <a:ext cx="2980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Simple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“Makes Sense”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Uses existing resources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Viral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spread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4113" y="2514600"/>
            <a:ext cx="3634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Efficient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Logistics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 Warehousing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Moves Information – Not Food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399" y="4343400"/>
            <a:ext cx="40405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Universal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Works in any community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Works with home growers &amp; farms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Builds community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bridges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4270" y="4343400"/>
            <a:ext cx="2634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Meets Pressing Needs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Childhood </a:t>
            </a:r>
            <a:r>
              <a:rPr lang="en-US" dirty="0" smtClean="0"/>
              <a:t>Obesity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Type II Diabetes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Environment</a:t>
            </a:r>
            <a:endParaRPr lang="en-US" dirty="0"/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767446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745" y="2057400"/>
            <a:ext cx="613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Makes AmpleHarvest.org’s Model So Extraordinary?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4399" y="2514600"/>
            <a:ext cx="560506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The Other Good Stuff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Costs a</a:t>
            </a:r>
            <a:r>
              <a:rPr lang="en-US" dirty="0" smtClean="0"/>
              <a:t> </a:t>
            </a:r>
            <a:r>
              <a:rPr lang="en-US" dirty="0"/>
              <a:t>fraction of any other national program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Sustainable</a:t>
            </a:r>
            <a:endParaRPr lang="en-US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Relies on </a:t>
            </a:r>
            <a:r>
              <a:rPr lang="en-US" dirty="0" smtClean="0"/>
              <a:t>inherent good will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Food </a:t>
            </a:r>
            <a:r>
              <a:rPr lang="en-US" dirty="0" smtClean="0"/>
              <a:t>donations are tax deductible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Supported by all faith communities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Essentially cost free to the community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Well positioned to solve a problem and “go home”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“Feels right.”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055904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1600200"/>
            <a:ext cx="32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Food Waste</a:t>
            </a:r>
            <a:r>
              <a:rPr lang="en-US" dirty="0" smtClean="0"/>
              <a:t>:</a:t>
            </a:r>
          </a:p>
          <a:p>
            <a:r>
              <a:rPr lang="en-US" dirty="0" smtClean="0"/>
              <a:t>31% of our food is wasted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Cost: </a:t>
            </a:r>
          </a:p>
          <a:p>
            <a:r>
              <a:rPr lang="en-US" dirty="0" smtClean="0"/>
              <a:t>$161 billion in 2010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Impact:</a:t>
            </a:r>
          </a:p>
          <a:p>
            <a:r>
              <a:rPr lang="en-US" dirty="0" smtClean="0"/>
              <a:t>1,249 calories per person daily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2516372"/>
            <a:ext cx="3307595" cy="411302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971744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328" y="3429001"/>
            <a:ext cx="1948067" cy="1510458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29" y="2894067"/>
            <a:ext cx="1985963" cy="651136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40" y="4071505"/>
            <a:ext cx="869703" cy="269327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453" y="2402885"/>
            <a:ext cx="1832414" cy="106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16" y="4690561"/>
            <a:ext cx="2623705" cy="1947492"/>
          </a:xfrm>
          <a:prstGeom prst="rect">
            <a:avLst/>
          </a:prstGeom>
        </p:spPr>
      </p:pic>
      <p:pic>
        <p:nvPicPr>
          <p:cNvPr id="61487" name="Picture 2" descr="http://www.ampleharvest.org/simg/GardenOr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6" y="1640949"/>
            <a:ext cx="1135064" cy="117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8" name="Picture 4" descr="http://www.ampleharvest.org/simg/UnitedWay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72" y="2202742"/>
            <a:ext cx="1619152" cy="6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0" y="755657"/>
            <a:ext cx="3105717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ampleharvest.org/simg/peoplesgardenlogo-s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46" y="3101819"/>
            <a:ext cx="1026319" cy="90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ttp://www.ampleharvest.org/simg/EP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80" y="2796395"/>
            <a:ext cx="1147960" cy="134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://www.ampleharvest.org/simg/UnitedWeServe-logo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9" y="2886266"/>
            <a:ext cx="1408112" cy="62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909" y="1159274"/>
            <a:ext cx="1209625" cy="130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7900"/>
            <a:ext cx="1672513" cy="142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19987"/>
            <a:ext cx="1866900" cy="139573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27" y="5341444"/>
            <a:ext cx="1671440" cy="1423336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0" y="5630212"/>
            <a:ext cx="1600986" cy="81777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8" y="3429001"/>
            <a:ext cx="2826862" cy="213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10" y="996636"/>
            <a:ext cx="2618066" cy="1288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8125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8435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“No Good and Innovative Deed Goes Unpunished”</a:t>
            </a:r>
            <a:endParaRPr lang="en-US" sz="2800" i="1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09" y="2247575"/>
            <a:ext cx="5535085" cy="26625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78837"/>
            <a:ext cx="3540642" cy="293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164431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Metrics</a:t>
            </a:r>
            <a:r>
              <a:rPr lang="en-US" b="1" u="sng" dirty="0" smtClean="0"/>
              <a:t> </a:t>
            </a:r>
            <a:r>
              <a:rPr lang="en-US" b="1" u="sng" dirty="0" smtClean="0"/>
              <a:t>Conundrum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013650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“How many pounds of food?”</a:t>
            </a:r>
          </a:p>
          <a:p>
            <a:r>
              <a:rPr lang="en-US" i="1" dirty="0" smtClean="0"/>
              <a:t>“How many meals?”</a:t>
            </a:r>
          </a:p>
        </p:txBody>
      </p:sp>
    </p:spTree>
    <p:extLst>
      <p:ext uri="{BB962C8B-B14F-4D97-AF65-F5344CB8AC3E}">
        <p14:creationId xmlns:p14="http://schemas.microsoft.com/office/powerpoint/2010/main" val="2695713792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8435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“No Innovative Deed Goes Unpunished”</a:t>
            </a:r>
            <a:endParaRPr lang="en-US" sz="2800" i="1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09" y="2247575"/>
            <a:ext cx="5535085" cy="2662524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78837"/>
            <a:ext cx="3540642" cy="293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14400" y="1644318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Metrics</a:t>
            </a:r>
            <a:r>
              <a:rPr lang="en-US" b="1" u="sng" dirty="0" smtClean="0"/>
              <a:t> </a:t>
            </a:r>
            <a:r>
              <a:rPr lang="en-US" b="1" u="sng" dirty="0" smtClean="0"/>
              <a:t>Conundrum</a:t>
            </a:r>
            <a:endParaRPr lang="en-US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013650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strike="sngStrike" dirty="0" smtClean="0">
                <a:solidFill>
                  <a:schemeClr val="bg1">
                    <a:lumMod val="50000"/>
                  </a:schemeClr>
                </a:solidFill>
              </a:rPr>
              <a:t>How many pounds of food?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US" i="1" strike="sngStrike" dirty="0" smtClean="0">
                <a:solidFill>
                  <a:schemeClr val="bg1">
                    <a:lumMod val="50000"/>
                  </a:schemeClr>
                </a:solidFill>
              </a:rPr>
              <a:t>How many meals?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0739" y="5334000"/>
            <a:ext cx="4891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“How much opportunity to end food waste?”</a:t>
            </a:r>
          </a:p>
          <a:p>
            <a:r>
              <a:rPr lang="en-US" i="1" dirty="0" smtClean="0"/>
              <a:t>“How much nutrition gets to the community?”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71892219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109018" y="4556373"/>
            <a:ext cx="1781257" cy="1615827"/>
          </a:xfrm>
          <a:prstGeom prst="rect">
            <a:avLst/>
          </a:prstGeom>
          <a:noFill/>
        </p:spPr>
        <p:txBody>
          <a:bodyPr wrap="none" tIns="182880" rtlCol="0">
            <a:spAutoFit/>
          </a:bodyPr>
          <a:lstStyle/>
          <a:p>
            <a:r>
              <a:rPr lang="en-US" sz="1600" dirty="0" smtClean="0"/>
              <a:t>Operations: $</a:t>
            </a:r>
            <a:r>
              <a:rPr lang="en-US" sz="1600" dirty="0" smtClean="0"/>
              <a:t>10K</a:t>
            </a:r>
            <a:endParaRPr lang="en-US" sz="1600" dirty="0" smtClean="0"/>
          </a:p>
          <a:p>
            <a:r>
              <a:rPr lang="en-US" sz="1600" dirty="0" smtClean="0"/>
              <a:t>Fresh Food: $0</a:t>
            </a:r>
          </a:p>
          <a:p>
            <a:r>
              <a:rPr lang="en-US" sz="1600" dirty="0" smtClean="0"/>
              <a:t>--------------------</a:t>
            </a:r>
          </a:p>
          <a:p>
            <a:r>
              <a:rPr lang="en-US" sz="1600" dirty="0" smtClean="0"/>
              <a:t>Net Cost</a:t>
            </a:r>
            <a:r>
              <a:rPr lang="en-US" sz="1600" dirty="0"/>
              <a:t>: </a:t>
            </a:r>
            <a:r>
              <a:rPr lang="en-US" sz="1600" b="1" dirty="0"/>
              <a:t>$</a:t>
            </a:r>
            <a:r>
              <a:rPr lang="en-US" sz="1600" b="1" dirty="0" smtClean="0"/>
              <a:t>10K</a:t>
            </a:r>
            <a:endParaRPr lang="en-US" sz="1600" b="1" dirty="0"/>
          </a:p>
          <a:p>
            <a:r>
              <a:rPr lang="en-US" sz="1000" dirty="0" smtClean="0">
                <a:solidFill>
                  <a:srgbClr val="FF0000"/>
                </a:solidFill>
              </a:rPr>
              <a:t>Appears to be: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100% overhead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245" y="1644318"/>
            <a:ext cx="3217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Innovation Funding Conundrum</a:t>
            </a:r>
            <a:endParaRPr lang="en-US" b="1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205469" y="2150006"/>
            <a:ext cx="1843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Traditional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Food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Program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660168" y="2895600"/>
            <a:ext cx="1777335" cy="762000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r>
              <a:rPr lang="en-US" dirty="0" smtClean="0">
                <a:solidFill>
                  <a:schemeClr val="tx1"/>
                </a:solidFill>
              </a:rPr>
              <a:t>100K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Callout 8"/>
          <p:cNvSpPr/>
          <p:nvPr/>
        </p:nvSpPr>
        <p:spPr>
          <a:xfrm>
            <a:off x="685800" y="5257800"/>
            <a:ext cx="1777335" cy="762000"/>
          </a:xfrm>
          <a:prstGeom prst="rightArrowCallou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$</a:t>
            </a:r>
            <a:r>
              <a:rPr lang="en-US" dirty="0" smtClean="0">
                <a:solidFill>
                  <a:schemeClr val="tx1"/>
                </a:solidFill>
              </a:rPr>
              <a:t>10K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Donation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Left-Up Arrow 7"/>
          <p:cNvSpPr/>
          <p:nvPr/>
        </p:nvSpPr>
        <p:spPr>
          <a:xfrm rot="8098945">
            <a:off x="2087688" y="2927387"/>
            <a:ext cx="750894" cy="762000"/>
          </a:xfrm>
          <a:prstGeom prst="left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2733327" y="2464347"/>
            <a:ext cx="1589094" cy="79794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Staffing &amp; Operations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$</a:t>
            </a:r>
            <a:r>
              <a:rPr lang="en-US" sz="1600" dirty="0" smtClean="0">
                <a:solidFill>
                  <a:schemeClr val="tx1"/>
                </a:solidFill>
              </a:rPr>
              <a:t>10K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>
            <a:off x="2744556" y="3351195"/>
            <a:ext cx="1675558" cy="816675"/>
          </a:xfrm>
          <a:prstGeom prst="homeP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Buy &amp; Distribute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chemeClr val="tx1"/>
                </a:solidFill>
              </a:rPr>
              <a:t>Processed Food $</a:t>
            </a:r>
            <a:r>
              <a:rPr lang="en-US" sz="1600" dirty="0" smtClean="0">
                <a:solidFill>
                  <a:schemeClr val="tx1"/>
                </a:solidFill>
              </a:rPr>
              <a:t>90K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4420115" y="2546387"/>
            <a:ext cx="2133600" cy="1524000"/>
          </a:xfrm>
          <a:prstGeom prst="star7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Families fed </a:t>
            </a:r>
            <a:r>
              <a:rPr lang="en-US" sz="1600" b="1" u="sng" dirty="0" smtClean="0">
                <a:solidFill>
                  <a:schemeClr val="tx1"/>
                </a:solidFill>
              </a:rPr>
              <a:t>one</a:t>
            </a:r>
            <a:r>
              <a:rPr lang="en-US" sz="1600" dirty="0" smtClean="0">
                <a:solidFill>
                  <a:schemeClr val="tx1"/>
                </a:solidFill>
              </a:rPr>
              <a:t> time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0" name="Bent Arrow 19"/>
          <p:cNvSpPr/>
          <p:nvPr/>
        </p:nvSpPr>
        <p:spPr>
          <a:xfrm>
            <a:off x="4257451" y="2286000"/>
            <a:ext cx="2905349" cy="487499"/>
          </a:xfrm>
          <a:prstGeom prst="bentArrow">
            <a:avLst>
              <a:gd name="adj1" fmla="val 32898"/>
              <a:gd name="adj2" fmla="val 25000"/>
              <a:gd name="adj3" fmla="val 25000"/>
              <a:gd name="adj4" fmla="val 4375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91987" y="2042529"/>
            <a:ext cx="2128213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Operations: $</a:t>
            </a:r>
            <a:r>
              <a:rPr lang="en-US" sz="1600" dirty="0" smtClean="0"/>
              <a:t>10K</a:t>
            </a:r>
            <a:endParaRPr lang="en-US" sz="1600" dirty="0" smtClean="0"/>
          </a:p>
          <a:p>
            <a:r>
              <a:rPr lang="en-US" sz="1400" dirty="0" smtClean="0"/>
              <a:t>Processed Food:</a:t>
            </a:r>
            <a:r>
              <a:rPr lang="en-US" sz="1600" dirty="0" smtClean="0"/>
              <a:t> $</a:t>
            </a:r>
            <a:r>
              <a:rPr lang="en-US" sz="1600" dirty="0" smtClean="0"/>
              <a:t>90K</a:t>
            </a:r>
            <a:endParaRPr lang="en-US" sz="1600" dirty="0" smtClean="0"/>
          </a:p>
          <a:p>
            <a:r>
              <a:rPr lang="en-US" sz="1600" dirty="0" smtClean="0"/>
              <a:t>----------------</a:t>
            </a:r>
          </a:p>
          <a:p>
            <a:r>
              <a:rPr lang="en-US" sz="1600" dirty="0" smtClean="0"/>
              <a:t>Net Cost</a:t>
            </a:r>
            <a:r>
              <a:rPr lang="en-US" sz="1600" dirty="0"/>
              <a:t>: $</a:t>
            </a:r>
            <a:r>
              <a:rPr lang="en-US" sz="1600" dirty="0" smtClean="0"/>
              <a:t>100K</a:t>
            </a:r>
            <a:endParaRPr lang="en-US" sz="1600" dirty="0"/>
          </a:p>
          <a:p>
            <a:r>
              <a:rPr lang="en-US" sz="900" dirty="0" smtClean="0">
                <a:solidFill>
                  <a:srgbClr val="0070C0"/>
                </a:solidFill>
              </a:rPr>
              <a:t>Appears to be</a:t>
            </a:r>
          </a:p>
          <a:p>
            <a:r>
              <a:rPr lang="en-US" sz="1600" b="1" dirty="0" smtClean="0">
                <a:solidFill>
                  <a:srgbClr val="0070C0"/>
                </a:solidFill>
              </a:rPr>
              <a:t>10</a:t>
            </a:r>
            <a:r>
              <a:rPr lang="en-US" sz="1600" b="1" dirty="0">
                <a:solidFill>
                  <a:srgbClr val="0070C0"/>
                </a:solidFill>
              </a:rPr>
              <a:t>% </a:t>
            </a:r>
            <a:r>
              <a:rPr lang="en-US" sz="1600" b="1" dirty="0" smtClean="0">
                <a:solidFill>
                  <a:srgbClr val="0070C0"/>
                </a:solidFill>
              </a:rPr>
              <a:t>overhead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2754305" y="5002018"/>
            <a:ext cx="1665809" cy="1170182"/>
          </a:xfrm>
          <a:prstGeom prst="homePlat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Staffing &amp; </a:t>
            </a:r>
            <a:r>
              <a:rPr lang="en-US" sz="1600" dirty="0" smtClean="0">
                <a:solidFill>
                  <a:schemeClr val="tx1"/>
                </a:solidFill>
              </a:rPr>
              <a:t>Technology</a:t>
            </a:r>
            <a:endParaRPr lang="en-US" sz="160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$</a:t>
            </a:r>
            <a:r>
              <a:rPr lang="en-US" sz="1600" dirty="0" smtClean="0">
                <a:solidFill>
                  <a:schemeClr val="tx1"/>
                </a:solidFill>
              </a:rPr>
              <a:t>10K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24" name="7-Point Star 23"/>
          <p:cNvSpPr/>
          <p:nvPr/>
        </p:nvSpPr>
        <p:spPr>
          <a:xfrm>
            <a:off x="4572000" y="4935663"/>
            <a:ext cx="2209800" cy="1524000"/>
          </a:xfrm>
          <a:prstGeom prst="star7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Local Growers Feeding Families Going Forward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Bent Arrow 24"/>
          <p:cNvSpPr/>
          <p:nvPr/>
        </p:nvSpPr>
        <p:spPr>
          <a:xfrm>
            <a:off x="4186638" y="4691913"/>
            <a:ext cx="2905349" cy="487499"/>
          </a:xfrm>
          <a:prstGeom prst="bentArrow">
            <a:avLst>
              <a:gd name="adj1" fmla="val 32898"/>
              <a:gd name="adj2" fmla="val 25000"/>
              <a:gd name="adj3" fmla="val 25000"/>
              <a:gd name="adj4" fmla="val 43750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40316" y="4470111"/>
            <a:ext cx="833053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1032"/>
          <p:cNvSpPr txBox="1"/>
          <p:nvPr/>
        </p:nvSpPr>
        <p:spPr>
          <a:xfrm>
            <a:off x="7202206" y="3694213"/>
            <a:ext cx="1941796" cy="584775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Ask for  more money annually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35" name="Picture 10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0" y="4546076"/>
            <a:ext cx="685800" cy="685800"/>
          </a:xfrm>
          <a:prstGeom prst="rect">
            <a:avLst/>
          </a:prstGeom>
        </p:spPr>
      </p:pic>
      <p:sp>
        <p:nvSpPr>
          <p:cNvPr id="1037" name="L-Shape 1036"/>
          <p:cNvSpPr/>
          <p:nvPr/>
        </p:nvSpPr>
        <p:spPr>
          <a:xfrm rot="3092532">
            <a:off x="2407771" y="3187244"/>
            <a:ext cx="216420" cy="242285"/>
          </a:xfrm>
          <a:prstGeom prst="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842901" y="6172200"/>
            <a:ext cx="1928733" cy="646331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Problem Solved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For Good!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" y="84351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“No Innovative Deed Goes Unpunished”</a:t>
            </a:r>
            <a:endParaRPr lang="en-US" sz="2800" i="1" dirty="0"/>
          </a:p>
        </p:txBody>
      </p:sp>
      <p:sp>
        <p:nvSpPr>
          <p:cNvPr id="33" name="U-Turn Arrow 32"/>
          <p:cNvSpPr/>
          <p:nvPr/>
        </p:nvSpPr>
        <p:spPr>
          <a:xfrm rot="5400000">
            <a:off x="6135795" y="3435197"/>
            <a:ext cx="1265299" cy="762000"/>
          </a:xfrm>
          <a:prstGeom prst="uturnArrow">
            <a:avLst>
              <a:gd name="adj1" fmla="val 25000"/>
              <a:gd name="adj2" fmla="val 25000"/>
              <a:gd name="adj3" fmla="val 0"/>
              <a:gd name="adj4" fmla="val 43750"/>
              <a:gd name="adj5" fmla="val 75000"/>
            </a:avLst>
          </a:prstGeom>
          <a:solidFill>
            <a:srgbClr val="FF0000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Bent Arrow 2"/>
          <p:cNvSpPr/>
          <p:nvPr/>
        </p:nvSpPr>
        <p:spPr>
          <a:xfrm rot="16200000">
            <a:off x="3593227" y="1077974"/>
            <a:ext cx="633269" cy="5897585"/>
          </a:xfrm>
          <a:prstGeom prst="ben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76999" y="4026767"/>
            <a:ext cx="333051" cy="14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553200" y="4378296"/>
            <a:ext cx="305454" cy="70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&quot;No&quot; Symbol 27"/>
          <p:cNvSpPr/>
          <p:nvPr/>
        </p:nvSpPr>
        <p:spPr>
          <a:xfrm>
            <a:off x="7305393" y="4730013"/>
            <a:ext cx="1263782" cy="1193057"/>
          </a:xfrm>
          <a:prstGeom prst="noSmoking">
            <a:avLst/>
          </a:prstGeom>
          <a:solidFill>
            <a:srgbClr val="FF0000">
              <a:alpha val="12000"/>
            </a:srgbClr>
          </a:solidFill>
          <a:ln>
            <a:solidFill>
              <a:srgbClr val="FF0000">
                <a:alpha val="32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33851" y="4191000"/>
            <a:ext cx="152400" cy="11402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283" y="4413571"/>
            <a:ext cx="8991600" cy="2368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882140" y="3202135"/>
            <a:ext cx="333051" cy="141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6934200" cy="6728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2590800"/>
            <a:ext cx="8763000" cy="2862322"/>
          </a:xfrm>
          <a:prstGeom prst="rect">
            <a:avLst/>
          </a:prstGeom>
          <a:solidFill>
            <a:schemeClr val="bg1">
              <a:alpha val="38000"/>
            </a:schemeClr>
          </a:solidFill>
          <a:effectLst>
            <a:glow rad="228600">
              <a:schemeClr val="accent6">
                <a:satMod val="175000"/>
                <a:alpha val="23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WITH US </a:t>
            </a:r>
          </a:p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WE</a:t>
            </a:r>
          </a:p>
          <a:p>
            <a:pPr algn="ct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NOURISH AMERICA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849573"/>
      </p:ext>
    </p:extLst>
  </p:cSld>
  <p:clrMapOvr>
    <a:masterClrMapping/>
  </p:clrMapOvr>
  <p:transition spd="slow" advTm="19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91" y="1"/>
            <a:ext cx="2743200" cy="107362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530334"/>
              </p:ext>
            </p:extLst>
          </p:nvPr>
        </p:nvGraphicFramePr>
        <p:xfrm>
          <a:off x="914400" y="2286000"/>
          <a:ext cx="7315200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36576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Join Us!</a:t>
                      </a:r>
                    </a:p>
                    <a:p>
                      <a:pPr algn="ctr"/>
                      <a:r>
                        <a:rPr lang="en-US" sz="3200" b="1" dirty="0" err="1" smtClean="0"/>
                        <a:t>Googlers</a:t>
                      </a:r>
                      <a:r>
                        <a:rPr lang="en-US" sz="3200" b="1" baseline="0" dirty="0" smtClean="0"/>
                        <a:t> Making The Difference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Help End Hunger.  For Good!</a:t>
                      </a:r>
                      <a:endParaRPr lang="en-US" sz="3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What you can do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How to do it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Share with friends nationwide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www.AmpleHarvest.org/local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Google matches</a:t>
                      </a:r>
                      <a:r>
                        <a:rPr lang="en-US" baseline="0" dirty="0" smtClean="0"/>
                        <a:t> contributions to $6K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www.AmpleHarvest.org/google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Help spread awareness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www.AmpleHarvest.org/speaker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Get Involved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gary@AmpleHarvest.org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02536200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12" y="2510594"/>
            <a:ext cx="6093751" cy="3834604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47431"/>
            <a:ext cx="513698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2310" y="5915844"/>
            <a:ext cx="807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All It Takes Is An Ample Harvest, And A Heart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10" y="152399"/>
            <a:ext cx="5154289" cy="20172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7285867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33333E-6 -2.22222E-6 L 0.00243 0.1206 " pathEditMode="relative" rAng="0" ptsTypes="AA">
                                      <p:cBhvr>
                                        <p:cTn id="6" dur="3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3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1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1" y="1600200"/>
            <a:ext cx="32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Food Waste</a:t>
            </a:r>
            <a:r>
              <a:rPr lang="en-US" dirty="0" smtClean="0"/>
              <a:t>:</a:t>
            </a:r>
          </a:p>
          <a:p>
            <a:r>
              <a:rPr lang="en-US" dirty="0" smtClean="0"/>
              <a:t>40% loss (2012)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Cost: </a:t>
            </a:r>
          </a:p>
          <a:p>
            <a:r>
              <a:rPr lang="en-US" dirty="0" smtClean="0"/>
              <a:t>4% of all our energy</a:t>
            </a:r>
          </a:p>
          <a:p>
            <a:r>
              <a:rPr lang="en-US" dirty="0" smtClean="0"/>
              <a:t>32% of our fresh water usage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Impact:</a:t>
            </a:r>
          </a:p>
          <a:p>
            <a:r>
              <a:rPr lang="en-US" dirty="0" smtClean="0"/>
              <a:t>20 lbs. per person monthly lost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145" y="2514599"/>
            <a:ext cx="3425455" cy="428287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921636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6894569" cy="510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911974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133600"/>
            <a:ext cx="4219065" cy="31242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752" y="81516"/>
            <a:ext cx="280416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7201" y="458972"/>
            <a:ext cx="778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     </a:t>
            </a:r>
            <a:r>
              <a:rPr lang="en-US" b="1" u="sng" dirty="0" smtClean="0"/>
              <a:t>The Documented Problem</a:t>
            </a:r>
            <a:endParaRPr lang="en-US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906772" y="1447086"/>
            <a:ext cx="375493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Documented Sources of Food Waste</a:t>
            </a:r>
          </a:p>
          <a:p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Farms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Not Fit for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Not Priced for Market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Not harvested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Storage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Processing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Transportation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Retail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Misuse of “Sell by Dates”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Consumer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Restaurant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School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Misuse of “Sell by Dates”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9670963"/>
      </p:ext>
    </p:extLst>
  </p:cSld>
  <p:clrMapOvr>
    <a:masterClrMapping/>
  </p:clrMapOvr>
  <p:transition spd="slow" advTm="1900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FhmNYNC8Yoj1G4oQjZ1u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TJTXGw1veigvyF1dfUxmM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TJTXGw1veigvyF1dfUxm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TJTXGw1veigvyF1dfUxm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aZOAU9P2Y85iIxNti2TJ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aZOAU9P2Y85iIxNti2TJ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gyPt1z1tLdfiRenAtIQoP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aZOAU9P2Y85iIxNti2TJ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"/>
  <p:tag name="DVSECTIONID" val="16K88gsUgIB8ZVcfcxyPt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Eo5hbLAu1bJQnZoj7VXp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eaZOAU9P2Y85iIxNti2TJ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rmfvupp3R8ZnnUXu4nK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8pr794zjimW7mmKbSc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SKYzMCtqOoKWXGRkOlnqy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PwIAPvecFOFeCOg400nD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Fp5S9HQYXencw8sorKR7d"/>
  <p:tag name="TIMING" val="|16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xsWNBSFArRuYlpRQXCKvh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g3phc9bFx8YKcrSE41DEi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8pr794zjimW7mmKbScu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8pr794zjimW7mmKbScu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M8pr794zjimW7mmKbScu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0q7Nvevw195iDrfodqq4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deyIY2zUJ5b63hoyO2N8F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P7d5IUSea7WVPn7u5o7j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  <p:tag name="DVSECTIONID" val="oEisb2cs6FUJZrRPlfei1H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47984</TotalTime>
  <Words>1868</Words>
  <Application>Microsoft Office PowerPoint</Application>
  <PresentationFormat>On-screen Show (4:3)</PresentationFormat>
  <Paragraphs>541</Paragraphs>
  <Slides>66</Slides>
  <Notes>66</Notes>
  <HiddenSlides>2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goppenheimer</dc:creator>
  <cp:lastModifiedBy>Oppenheimer</cp:lastModifiedBy>
  <cp:revision>949</cp:revision>
  <dcterms:created xsi:type="dcterms:W3CDTF">2009-09-21T17:43:36Z</dcterms:created>
  <dcterms:modified xsi:type="dcterms:W3CDTF">2014-06-22T04:10:15Z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DocumentId">
    <vt:lpwstr>1qHoxx8jjdzPTVzc84eYozwf-qnfedj1lVEQFIkiuUrk</vt:lpwstr>
  </property>
  <property fmtid="{D5CDD505-2E9C-101B-9397-08002B2CF9AE}" pid="3" name="Google.Documents.RevisionId">
    <vt:lpwstr>09106160323398815413</vt:lpwstr>
  </property>
  <property fmtid="{D5CDD505-2E9C-101B-9397-08002B2CF9AE}" pid="4" name="Google.Documents.PreviousRevisionId">
    <vt:lpwstr>03310660398902486181</vt:lpwstr>
  </property>
  <property fmtid="{D5CDD505-2E9C-101B-9397-08002B2CF9AE}" pid="5" name="Google.Documents.PluginVersion">
    <vt:lpwstr>2.0.2424.7283</vt:lpwstr>
  </property>
  <property fmtid="{D5CDD505-2E9C-101B-9397-08002B2CF9AE}" pid="6" name="Google.Documents.MergeIncapabilityFlags">
    <vt:i4>0</vt:i4>
  </property>
  <property fmtid="{D5CDD505-2E9C-101B-9397-08002B2CF9AE}" pid="7" name="Google.Documents.Tracking">
    <vt:lpwstr>false</vt:lpwstr>
  </property>
</Properties>
</file>