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C9412-1CBB-4D69-B6BB-33A98468297B}" type="datetimeFigureOut">
              <a:rPr lang="en-US" smtClean="0"/>
              <a:t>1/4/2011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19E3-997C-4A9E-B8CB-1CF659B40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470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19E3-997C-4A9E-B8CB-1CF659B402A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701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031F-E38A-4ED1-82A7-8E6A3CEC6CA5}" type="datetimeFigureOut">
              <a:rPr lang="en-US" smtClean="0"/>
              <a:t>1/4/2011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F8E2-7078-4216-B222-4CC1854F5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872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031F-E38A-4ED1-82A7-8E6A3CEC6CA5}" type="datetimeFigureOut">
              <a:rPr lang="en-US" smtClean="0"/>
              <a:t>1/4/2011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F8E2-7078-4216-B222-4CC1854F5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478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031F-E38A-4ED1-82A7-8E6A3CEC6CA5}" type="datetimeFigureOut">
              <a:rPr lang="en-US" smtClean="0"/>
              <a:t>1/4/2011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F8E2-7078-4216-B222-4CC1854F5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264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031F-E38A-4ED1-82A7-8E6A3CEC6CA5}" type="datetimeFigureOut">
              <a:rPr lang="en-US" smtClean="0"/>
              <a:t>1/4/2011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F8E2-7078-4216-B222-4CC1854F5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21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031F-E38A-4ED1-82A7-8E6A3CEC6CA5}" type="datetimeFigureOut">
              <a:rPr lang="en-US" smtClean="0"/>
              <a:t>1/4/2011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F8E2-7078-4216-B222-4CC1854F5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419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031F-E38A-4ED1-82A7-8E6A3CEC6CA5}" type="datetimeFigureOut">
              <a:rPr lang="en-US" smtClean="0"/>
              <a:t>1/4/2011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F8E2-7078-4216-B222-4CC1854F5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412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031F-E38A-4ED1-82A7-8E6A3CEC6CA5}" type="datetimeFigureOut">
              <a:rPr lang="en-US" smtClean="0"/>
              <a:t>1/4/2011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F8E2-7078-4216-B222-4CC1854F5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140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031F-E38A-4ED1-82A7-8E6A3CEC6CA5}" type="datetimeFigureOut">
              <a:rPr lang="en-US" smtClean="0"/>
              <a:t>1/4/2011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F8E2-7078-4216-B222-4CC1854F5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22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031F-E38A-4ED1-82A7-8E6A3CEC6CA5}" type="datetimeFigureOut">
              <a:rPr lang="en-US" smtClean="0"/>
              <a:t>1/4/2011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F8E2-7078-4216-B222-4CC1854F5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25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031F-E38A-4ED1-82A7-8E6A3CEC6CA5}" type="datetimeFigureOut">
              <a:rPr lang="en-US" smtClean="0"/>
              <a:t>1/4/2011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F8E2-7078-4216-B222-4CC1854F5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540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C031F-E38A-4ED1-82A7-8E6A3CEC6CA5}" type="datetimeFigureOut">
              <a:rPr lang="en-US" smtClean="0"/>
              <a:t>1/4/2011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F8E2-7078-4216-B222-4CC1854F5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645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C031F-E38A-4ED1-82A7-8E6A3CEC6CA5}" type="datetimeFigureOut">
              <a:rPr lang="en-US" smtClean="0"/>
              <a:t>1/4/2011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DF8E2-7078-4216-B222-4CC1854F5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6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latin typeface="Bradley Hand ITC" pitchFamily="66" charset="0"/>
              </a:rPr>
              <a:t>Once butterflies are visiting, you can entice them to take up residence by</a:t>
            </a:r>
            <a:r>
              <a:rPr lang="en-US" dirty="0">
                <a:latin typeface="Bradley Hand ITC" pitchFamily="66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2889" y="20574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Bradley Hand ITC" pitchFamily="66" charset="0"/>
              </a:rPr>
              <a:t>Choosing flowers that bloom at different times</a:t>
            </a:r>
            <a:r>
              <a:rPr lang="en-US" b="1" dirty="0" smtClean="0">
                <a:latin typeface="Bradley Hand ITC" pitchFamily="66" charset="0"/>
              </a:rPr>
              <a:t>. Butterflies will stay in your garden if there’s a constant source of nectar.</a:t>
            </a:r>
            <a:endParaRPr lang="en-US" b="1" dirty="0">
              <a:latin typeface="Bradley Hand ITC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2889" y="2971800"/>
            <a:ext cx="800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Bradley Hand ITC" pitchFamily="66" charset="0"/>
              </a:rPr>
              <a:t>Providing host plants</a:t>
            </a:r>
            <a:r>
              <a:rPr lang="en-US" b="1" dirty="0">
                <a:latin typeface="Bradley Hand ITC" pitchFamily="66" charset="0"/>
              </a:rPr>
              <a:t>. Butterflies lay their eggs on host plants and most are very particular. Milkweed, Nettles, and native grasses are the most popular. The prized Eastern Tiger Swallowtail prefers a tree, either a Sycamore or a Willow. The bolder Spicebush Swallowtail prefers Ash, Sassafras, and Tulip trees. If you live on the edge of a field or meadow, you probably don’t need to worry about host plants—there are plenty of them nearby.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6338" y="4927992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Bradley Hand ITC" pitchFamily="66" charset="0"/>
              </a:rPr>
              <a:t>Providing shelter </a:t>
            </a:r>
            <a:r>
              <a:rPr lang="en-US" b="1" dirty="0">
                <a:latin typeface="Bradley Hand ITC" pitchFamily="66" charset="0"/>
              </a:rPr>
              <a:t>from the wind and rain in the form of tall shrubs, vines, and even small trees.</a:t>
            </a:r>
          </a:p>
        </p:txBody>
      </p:sp>
    </p:spTree>
    <p:extLst>
      <p:ext uri="{BB962C8B-B14F-4D97-AF65-F5344CB8AC3E}">
        <p14:creationId xmlns:p14="http://schemas.microsoft.com/office/powerpoint/2010/main" val="96781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1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9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48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58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6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mph" presetSubtype="2" fill="hold" nodeType="clickEffect">
                                  <p:stCondLst>
                                    <p:cond delay="72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144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Once butterflies are visiting, you can entice them to take up residence by: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Once butterflies are visiting, you can entice them to take up residence by:</dc:title>
  <dc:creator>goppenheimer</dc:creator>
  <cp:lastModifiedBy>goppenheimer</cp:lastModifiedBy>
  <cp:revision>2</cp:revision>
  <dcterms:created xsi:type="dcterms:W3CDTF">2011-01-04T13:17:52Z</dcterms:created>
  <dcterms:modified xsi:type="dcterms:W3CDTF">2011-01-04T13:51:11Z</dcterms:modified>
</cp:coreProperties>
</file>